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TÌNH YÊU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Đỗ </a:t>
            </a:r>
            <a:r>
              <a:rPr lang="vi-VN" sz="4000" b="1">
                <a:solidFill>
                  <a:schemeClr val="bg1"/>
                </a:solidFill>
                <a:latin typeface="Times New Roman" pitchFamily="18" charset="0"/>
                <a:cs typeface="Times New Roman" pitchFamily="18" charset="0"/>
              </a:rPr>
              <a:t>Vy Hạ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Một tình yêu như nhạc khúc thiên đường. Nở trong tim ôi ngây ngất du dương. Là tình yêu Chúa xuống giữa đêm trường. Cho khắp chốn nhân gian tràn lan nguồn yêu thương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Một tình yêu như màu nắng tươi hồng. Từ trên cao xua tan bóng đêm đông. Là tình yêu Chúa xuống với muôn lòng, ban phúc ân tẩy sạch bao tội vương.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Ôi đẹp thay Tình Yêu đã giáng sinh trong đêm huyền diệu. Trên ngàn tầng trời xanh chúc sáng danh Chúa Trời Ba Ngôi. Con nguyện xin Tình Yêu đã giáng sinh trong đêm huyền diệu. Ban từng ngày bình an cho những ai sống đời thiện tâm.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Vì tình yêu nên Người bỏ ngai trời. Nằm đơn côi trong hang đá tanh hôi. Vì tình yêu Chúa đến với con người. Mang kiếp sống chơi vơi một đời chịu thương đau</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Một tình yêu cho người sống thanh bần. Chẳng mơ chi cao danh với vinh quang. Là tình yêu Chúa xuống những tâm hồn. Yêu Chúa luôn trọn đời không hề nguôi.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Một tình yêu như vầng sáng tinh cầu. Về soi cho nhân gian giữa đêm thâu. Là tình yêu Chúa thắp sáng muôn màu. Dân nước sẽ hân hoan ngợi ca lời vinh danh</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Một tình yêu như hợp khúc thanh bình. Nhịp vang lên trong đêm rất linh thiêng. Trần hoàn ơi! Đến với Chúa nhân hiền. Cho trái tim rạng ngời ơn bình yên.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3722</TotalTime>
  <Words>292</Words>
  <Application>Microsoft Office PowerPoint</Application>
  <PresentationFormat>On-screen Show (16:9)</PresentationFormat>
  <Paragraphs>11</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TÌNH YÊU GIÁNG SINH  Đỗ Vy Hạ</vt:lpstr>
      <vt:lpstr>1. Một tình yêu như nhạc khúc thiên đường. Nở trong tim ôi ngây ngất du dương. Là tình yêu Chúa xuống giữa đêm trường. Cho khắp chốn nhân gian tràn lan nguồn yêu thương. </vt:lpstr>
      <vt:lpstr>**Một tình yêu như màu nắng tươi hồng. Từ trên cao xua tan bóng đêm đông. Là tình yêu Chúa xuống với muôn lòng, ban phúc ân tẩy sạch bao tội vương.</vt:lpstr>
      <vt:lpstr>ĐK. Ôi đẹp thay Tình Yêu đã giáng sinh trong đêm huyền diệu. Trên ngàn tầng trời xanh chúc sáng danh Chúa Trời Ba Ngôi. Con nguyện xin Tình Yêu đã giáng sinh trong đêm huyền diệu. Ban từng ngày bình an cho những ai sống đời thiện tâm.</vt:lpstr>
      <vt:lpstr>2. Vì tình yêu nên Người bỏ ngai trời. Nằm đơn côi trong hang đá tanh hôi. Vì tình yêu Chúa đến với con người. Mang kiếp sống chơi vơi một đời chịu thương đau. </vt:lpstr>
      <vt:lpstr>**Một tình yêu cho người sống thanh bần. Chẳng mơ chi cao danh với vinh quang. Là tình yêu Chúa xuống những tâm hồn. Yêu Chúa luôn trọn đời không hề nguôi.</vt:lpstr>
      <vt:lpstr>3. Một tình yêu như vầng sáng tinh cầu. Về soi cho nhân gian giữa đêm thâu. Là tình yêu Chúa thắp sáng muôn màu. Dân nước sẽ hân hoan ngợi ca lời vinh danh. </vt:lpstr>
      <vt:lpstr>Một tình yêu như hợp khúc thanh bình. Nhịp vang lên trong đêm rất linh thiêng. Trần hoàn ơi! Đến với Chúa nhân hiền. Cho trái tim rạng ngời ơn bình yên.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1433</cp:revision>
  <dcterms:created xsi:type="dcterms:W3CDTF">2021-12-01T03:00:51Z</dcterms:created>
  <dcterms:modified xsi:type="dcterms:W3CDTF">2021-12-21T22:31:32Z</dcterms:modified>
</cp:coreProperties>
</file>