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56" r:id="rId3"/>
    <p:sldId id="258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TÌNH YÊU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MÃNH </a:t>
            </a: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LIỆT</a:t>
            </a:r>
            <a: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Kim Long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Không tình yêu nào mãnh liệt bằng tình yêu của người hy sinh mạng sống cho kẻ mình yêu.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Nơi đâu căm giận oán thù giúp con đem lại mến thương. Nơi đâu khinh khi nhục mạ giúp con đem lại thứ tha.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Nơi đâu tranh giành bất đồng giúp con giao hòa kết thân. Nơi đâu gian manh lừa lọc giúp con đem lại tín trung.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Nơi đâu cơ cùng thất vọng giúp con gieo niềm cậy trông. Nơi đâu nghi nan ngờ vực giúp con kiên định đức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tin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Nơi đâu mây mù kín trời giúp con khơi nguồn ánh quang. Nơi đâu ưu tư buồn phiền giúp con đem lại sướng vui.</a:t>
            </a:r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3043</TotalTime>
  <Words>142</Words>
  <Application>Microsoft Office PowerPoint</Application>
  <PresentationFormat>On-screen Show (16:9)</PresentationFormat>
  <Paragraphs>10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TÌNH YÊU MÃNH LIỆT  Lm. Kim Long</vt:lpstr>
      <vt:lpstr>ĐK. Không tình yêu nào mãnh liệt bằng tình yêu của người hy sinh mạng sống cho kẻ mình yêu.</vt:lpstr>
      <vt:lpstr>1. Nơi đâu căm giận oán thù giúp con đem lại mến thương. Nơi đâu khinh khi nhục mạ giúp con đem lại thứ tha.</vt:lpstr>
      <vt:lpstr>2. Nơi đâu tranh giành bất đồng giúp con giao hòa kết thân. Nơi đâu gian manh lừa lọc giúp con đem lại tín trung.</vt:lpstr>
      <vt:lpstr>3. Nơi đâu cơ cùng thất vọng giúp con gieo niềm cậy trông. Nơi đâu nghi nan ngờ vực giúp con kiên định đức tin.</vt:lpstr>
      <vt:lpstr>4. Nơi đâu mây mù kín trời giúp con khơi nguồn ánh quang. Nơi đâu ưu tư buồn phiền giúp con đem lại sướng vui.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1146</cp:revision>
  <dcterms:created xsi:type="dcterms:W3CDTF">2021-12-01T03:00:51Z</dcterms:created>
  <dcterms:modified xsi:type="dcterms:W3CDTF">2021-12-17T11:49:09Z</dcterms:modified>
</cp:coreProperties>
</file>