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TÔI CHỈ ƯỚC TRÔNG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  <a:endParaRPr lang="vi-VN" sz="4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Tôi chỉ ước trông một điều đêm ngày tôi khấn xin là cho tôi được vui sống trong nhà Chúa trọn đời.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Gia-vê là ánh sáng, và là nguồn ơn cứu thoát tôi, Ngài là thành lũy che chở tôi, tôi còn phải sợ ai?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Khi quân thù xông tới, từng vạn người vây kín quanh tôi, tựa vào nguồn sức thiêng của Chúa, tôi nào có sợ chi?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Tai nghe Lời Chúa nói là mạch nguồn nuôi dưỡng tâm tôi, tình Ngài tựa sức thiêng hùng vĩ, tôi nào có sợ chi?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4. Dương gian đầy tăm tối, đường về trời gai góc xa xôi, Ngài là nguồn ánh thiêng chỉ lối, tôi nào có sợ chi?ó sợ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chi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1049</TotalTime>
  <Words>150</Words>
  <Application>Microsoft Office PowerPoint</Application>
  <PresentationFormat>On-screen Show (16:9)</PresentationFormat>
  <Paragraphs>7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TÔI CHỈ ƯỚC TRÔNG Lm. Kim Long</vt:lpstr>
      <vt:lpstr>ĐK. Tôi chỉ ước trông một điều đêm ngày tôi khấn xin là cho tôi được vui sống trong nhà Chúa trọn đời.</vt:lpstr>
      <vt:lpstr>1. Gia-vê là ánh sáng, và là nguồn ơn cứu thoát tôi, Ngài là thành lũy che chở tôi, tôi còn phải sợ ai?</vt:lpstr>
      <vt:lpstr>2. Khi quân thù xông tới, từng vạn người vây kín quanh tôi, tựa vào nguồn sức thiêng của Chúa, tôi nào có sợ chi?</vt:lpstr>
      <vt:lpstr>3. Tai nghe Lời Chúa nói là mạch nguồn nuôi dưỡng tâm tôi, tình Ngài tựa sức thiêng hùng vĩ, tôi nào có sợ chi?</vt:lpstr>
      <vt:lpstr>4. Dương gian đầy tăm tối, đường về trời gai góc xa xôi, Ngài là nguồn ánh thiêng chỉ lối, tôi nào có sợ chi?ó sợ chi?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289</cp:revision>
  <dcterms:created xsi:type="dcterms:W3CDTF">2021-12-01T03:00:51Z</dcterms:created>
  <dcterms:modified xsi:type="dcterms:W3CDTF">2021-12-07T03:06:32Z</dcterms:modified>
</cp:coreProperties>
</file>