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MUỐN HÁT BÀI CA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muốn hát một bài ca, một bài ca, ca tụng Thiên Chúa tôi. Uy danh Người rất huy hoàng, quyền lực Chúa luôn vinh thắng muôn muôn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Hỡi địa cầu hãy tôn thờ Chúa, Người tuyên phán và tạo tác mọi loài. Người thở hơi cho muôn vật sinh sống, không một ai thắng nỗi lời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Núi cao hòa với muôn triều sóng, dù cho đá mềm như sáp chảy ròng. Tự ngàn xưa, ai trung thành yêu Chúa, muôn đời luôn sống bởi tình Người.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Những tâm hồn kính yêu một Chúa, thực cao quí vượt trên các lễ vật. Ngào ngạt thơm như hương trầm nghi ngút, dâng toàn thiêu trước ngai tòa Người.</a:t>
            </a:r>
            <a:b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151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MUỐN HÁT BÀI CA Lm. Kim Long</vt:lpstr>
      <vt:lpstr>ĐK. Tôi muốn hát một bài ca, một bài ca, ca tụng Thiên Chúa tôi. Uy danh Người rất huy hoàng, quyền lực Chúa luôn vinh thắng muôn muôn đời.</vt:lpstr>
      <vt:lpstr>1. Hỡi địa cầu hãy tôn thờ Chúa, Người tuyên phán và tạo tác mọi loài. Người thở hơi cho muôn vật sinh sống, không một ai thắng nỗi lời Người.</vt:lpstr>
      <vt:lpstr>2. Núi cao hòa với muôn triều sóng, dù cho đá mềm như sáp chảy ròng. Tự ngàn xưa, ai trung thành yêu Chúa, muôn đời luôn sống bởi tình Người.</vt:lpstr>
      <vt:lpstr>3. Những tâm hồn kính yêu một Chúa, thực cao quí vượt trên các lễ vật. Ngào ngạt thơm như hương trầm nghi ngút, dâng toàn thiêu trước ngai tòa Người.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293</cp:revision>
  <dcterms:created xsi:type="dcterms:W3CDTF">2021-12-01T03:00:51Z</dcterms:created>
  <dcterms:modified xsi:type="dcterms:W3CDTF">2021-12-07T03:14:12Z</dcterms:modified>
</cp:coreProperties>
</file>