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7" r:id="rId4"/>
    <p:sldId id="259" r:id="rId5"/>
    <p:sldId id="263" r:id="rId6"/>
    <p:sldId id="264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TÔI MỪNG VUI</a:t>
            </a:r>
            <a:b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Kim Long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ÐK. Tôi mừng vui mỗi khi nghe nhủ rằng: Nào ta tiến lên đền thờ Thiên Chúa. Ðây Gia-Liêm, ta dừng chân ngắm cửa tiền đường. Ôi thành thánh vinh quang.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Ðây Gia-Liêm thành đô luôn vững bền với tháng năm. Người người cùng mừng vui, dâng lễ vật ca tụng Chúa Trời.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Muôn dân xum họp đây nơi thánh điện hương ngát bay. Vạn lòng cùng vui say, ơn Chúa tràn ứ trong chốn này.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Tay trong tay cùng nhau trông thánh điện đưa bước mau. Cầu hòa bình bền lâu cho thánh điện thắm tươi sắc màu.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1058</TotalTime>
  <Words>123</Words>
  <Application>Microsoft Office PowerPoint</Application>
  <PresentationFormat>On-screen Show (16:9)</PresentationFormat>
  <Paragraphs>6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TÔI MỪNG VUI Lm. Kim Long</vt:lpstr>
      <vt:lpstr>ÐK. Tôi mừng vui mỗi khi nghe nhủ rằng: Nào ta tiến lên đền thờ Thiên Chúa. Ðây Gia-Liêm, ta dừng chân ngắm cửa tiền đường. Ôi thành thánh vinh quang.</vt:lpstr>
      <vt:lpstr>1. Ðây Gia-Liêm thành đô luôn vững bền với tháng năm. Người người cùng mừng vui, dâng lễ vật ca tụng Chúa Trời.</vt:lpstr>
      <vt:lpstr>2. Muôn dân xum họp đây nơi thánh điện hương ngát bay. Vạn lòng cùng vui say, ơn Chúa tràn ứ trong chốn này.</vt:lpstr>
      <vt:lpstr>3. Tay trong tay cùng nhau trông thánh điện đưa bước mau. Cầu hòa bình bền lâu cho thánh điện thắm tươi sắc màu.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294</cp:revision>
  <dcterms:created xsi:type="dcterms:W3CDTF">2021-12-01T03:00:51Z</dcterms:created>
  <dcterms:modified xsi:type="dcterms:W3CDTF">2021-12-07T03:15:48Z</dcterms:modified>
</cp:coreProperties>
</file>