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NGƯỚC MẮT CAO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Tôi ngước mắt cao trông về núi thánh, tự nhủ thầm: Nào ai sẽ cứu tôi? Ơn cứu thoát tôi nơi bàn tay Chúa, Đấng uy quyền đà tạo tác đất trời.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Đấng canh giữ Ích-diên không ngủ quên, không để chân ngươi trượt bước, Người hằng tỉnh thức giữ gìn.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canh giữ sớm hôm, tôi bình an, không sợ sương đêm lạnh giá, ngại gì trời nắng ban ngày.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soi dẫn lối đi, tôi sợ chi, nương mình nơi tay từ ái, một niềm thành tín trọn đời.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120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TÔI NGƯỚC MẮT CAO Lm. Kim Long</vt:lpstr>
      <vt:lpstr>ĐK. Tôi ngước mắt cao trông về núi thánh, tự nhủ thầm: Nào ai sẽ cứu tôi? Ơn cứu thoát tôi nơi bàn tay Chúa, Đấng uy quyền đà tạo tác đất trời.</vt:lpstr>
      <vt:lpstr>1. Đấng canh giữ Ích-diên không ngủ quên, không để chân ngươi trượt bước, Người hằng tỉnh thức giữ gìn.</vt:lpstr>
      <vt:lpstr>2. Chúa canh giữ sớm hôm, tôi bình an, không sợ sương đêm lạnh giá, ngại gì trời nắng ban ngày.</vt:lpstr>
      <vt:lpstr>3. Chúa soi dẫn lối đi, tôi sợ chi, nương mình nơi tay từ ái, một niềm thành tín trọn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292</cp:revision>
  <dcterms:created xsi:type="dcterms:W3CDTF">2021-12-01T03:00:51Z</dcterms:created>
  <dcterms:modified xsi:type="dcterms:W3CDTF">2021-12-07T03:12:11Z</dcterms:modified>
</cp:coreProperties>
</file>