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TÔI TIN CHÚA </a:t>
            </a:r>
            <a:r>
              <a:rPr lang="vi-VN" sz="3600" b="1">
                <a:solidFill>
                  <a:schemeClr val="bg1"/>
                </a:solidFill>
                <a:latin typeface="Times New Roman" pitchFamily="18" charset="0"/>
                <a:cs typeface="Times New Roman" pitchFamily="18" charset="0"/>
              </a:rPr>
              <a:t>THƯƠNG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Anh </a:t>
            </a:r>
            <a:r>
              <a:rPr lang="vi-VN" sz="3600" b="1">
                <a:solidFill>
                  <a:schemeClr val="bg1"/>
                </a:solidFill>
                <a:latin typeface="Times New Roman" pitchFamily="18" charset="0"/>
                <a:cs typeface="Times New Roman" pitchFamily="18" charset="0"/>
              </a:rPr>
              <a:t>Tuấn</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Dù cho tôi đây có đáng là gì. Dù cho tôi đây có công trạng chi. Nhưng tôi tin Chúa mến thương tôi, nhưng tôi biết Chúa dấu yêu tôi từng giờ từng phúc chẳng ngơi.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Như người mẹ hiền thương con, ủ con trong cánh tay dịu dàng. Ngọt ngào dòng sữa mẹ trào, trao cho con đây nguồn sức sống. Ôi bao la ân tình của Chúa, đây tim con xin mở ra với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Trên dòng đường đời tôi đi, hiểm nguy tôi có đâu lo gì. Người hằng nhịp bước đi cùng, trong đêm đen hay ngày tươi sáng. Bao yêu thương ơn trời đổ xuống, cho môi con luôn nở tươi giữa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Ân tình Người dành cho con trải qua năm tháng không phai mờ. Nhiệm mầu tình Chúa nhân từ, tim con đây xin hằng ghi nhớ. Xin dâng lên cung nhạc cảm mến, xin tri ân xin tạ ơn suốt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3428</TotalTime>
  <Words>197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TÔI TIN CHÚA THƯƠNG TÔI  Anh Tuấn</vt:lpstr>
      <vt:lpstr>ĐK. Dù cho tôi đây có đáng là gì. Dù cho tôi đây có công trạng chi. Nhưng tôi tin Chúa mến thương tôi, nhưng tôi biết Chúa dấu yêu tôi từng giờ từng phúc chẳng ngơi.</vt:lpstr>
      <vt:lpstr>1. Như người mẹ hiền thương con, ủ con trong cánh tay dịu dàng. Ngọt ngào dòng sữa mẹ trào, trao cho con đây nguồn sức sống. Ôi bao la ân tình của Chúa, đây tim con xin mở ra với Người.</vt:lpstr>
      <vt:lpstr>2. Trên dòng đường đời tôi đi, hiểm nguy tôi có đâu lo gì. Người hằng nhịp bước đi cùng, trong đêm đen hay ngày tươi sáng. Bao yêu thương ơn trời đổ xuống, cho môi con luôn nở tươi giữa đời.</vt:lpstr>
      <vt:lpstr>3. Ân tình Người dành cho con trải qua năm tháng không phai mờ. Nhiệm mầu tình Chúa nhân từ, tim con đây xin hằng ghi nhớ. Xin dâng lên cung nhạc cảm mến, xin tri ân xin tạ ơn suốt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1264</cp:revision>
  <dcterms:created xsi:type="dcterms:W3CDTF">2021-12-01T03:00:51Z</dcterms:created>
  <dcterms:modified xsi:type="dcterms:W3CDTF">2021-12-23T20:24:46Z</dcterms:modified>
</cp:coreProperties>
</file>