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 VUI MỪNG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 Thanh Hoàng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Tôi vui mừng trẩy lên đền thánh Chúa. Tôi vui mừng trẩy lên đền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thờ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Hỡi Giêrusalem thành đô Bước chân ta dừng nơi cửa ô. Đây kinh thành rất huy hoàng lòng mừng vui được lên đền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thánh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Thành Giêrusalem hùng vỹ thiết kế trong ngoài luôn bền vững. Chính nơi đây các chi tộc cùng toàn dân hàng năm trảy đến.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Họ tiến lên theo như luật pháp Chúa đã ban cho Israel. Chính nơi đây có ngai tòa tòa thẩm phán của vua Đavit.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109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TÔI VUI MỪNG Cao Thanh Hoàng</vt:lpstr>
      <vt:lpstr>ĐK. Tôi vui mừng trẩy lên đền thánh Chúa. Tôi vui mừng trẩy lên đền thờ.</vt:lpstr>
      <vt:lpstr>1. Hỡi Giêrusalem thành đô Bước chân ta dừng nơi cửa ô. Đây kinh thành rất huy hoàng lòng mừng vui được lên đền thánh.</vt:lpstr>
      <vt:lpstr>2. Thành Giêrusalem hùng vỹ thiết kế trong ngoài luôn bền vững. Chính nơi đây các chi tộc cùng toàn dân hàng năm trảy đến.</vt:lpstr>
      <vt:lpstr>3. Họ tiến lên theo như luật pháp Chúa đã ban cho Israel. Chính nơi đây có ngai tòa tòa thẩm phán của vua Đavit.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405</cp:revision>
  <dcterms:created xsi:type="dcterms:W3CDTF">2021-12-01T03:00:51Z</dcterms:created>
  <dcterms:modified xsi:type="dcterms:W3CDTF">2021-12-10T07:05:14Z</dcterms:modified>
</cp:coreProperties>
</file>