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it-IT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TÔI VUI MỪNG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Tôi vui mừng khi nghe nhủ rằng: Nào ta lên Đền Thánh Chúa, lên Đền Thánh Chúa, tâm tư sướng vui, vang muôn khúc ca hát mừng Chúa Trời không ngơi.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Hỡi thành đô, ta đứng lại bên cửa thành ngươi. Lòng hân hoan ta hát bài cơ đời thắm tươi.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Hỡi ngàn dân so phím đàn chung tiếng ngợi ca, tình yêu thương của Chúa từ nhân thật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thiết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Hãy về đây xin Chúa Trời ban phát hồng ân, nguồn bình an Thiên Chúa tặng ban cho thế nhân.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1242</TotalTime>
  <Words>117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TÔI VUI MỪNG</vt:lpstr>
      <vt:lpstr>ĐK. Tôi vui mừng khi nghe nhủ rằng: Nào ta lên Đền Thánh Chúa, lên Đền Thánh Chúa, tâm tư sướng vui, vang muôn khúc ca hát mừng Chúa Trời không ngơi.</vt:lpstr>
      <vt:lpstr>1. Hỡi thành đô, ta đứng lại bên cửa thành ngươi. Lòng hân hoan ta hát bài cơ đời thắm tươi.</vt:lpstr>
      <vt:lpstr>2. Hỡi ngàn dân so phím đàn chung tiếng ngợi ca, tình yêu thương của Chúa từ nhân thật thiết tha.</vt:lpstr>
      <vt:lpstr>3. Hãy về đây xin Chúa Trời ban phát hồng ân, nguồn bình an Thiên Chúa tặng ban cho thế nhân.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383</cp:revision>
  <dcterms:created xsi:type="dcterms:W3CDTF">2021-12-01T03:00:51Z</dcterms:created>
  <dcterms:modified xsi:type="dcterms:W3CDTF">2021-12-10T00:39:51Z</dcterms:modified>
</cp:coreProperties>
</file>