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TÔI VẪN TRÔNG CẬY </a:t>
            </a:r>
            <a:r>
              <a:rPr lang="vi-VN" sz="3600" b="1">
                <a:solidFill>
                  <a:schemeClr val="bg1"/>
                </a:solidFill>
                <a:latin typeface="Times New Roman" pitchFamily="18" charset="0"/>
                <a:cs typeface="Times New Roman" pitchFamily="18" charset="0"/>
              </a:rPr>
              <a:t>VÀO </a:t>
            </a:r>
            <a:r>
              <a:rPr lang="vi-VN" sz="3600" b="1" smtClean="0">
                <a:solidFill>
                  <a:schemeClr val="bg1"/>
                </a:solidFill>
                <a:latin typeface="Times New Roman" pitchFamily="18" charset="0"/>
                <a:cs typeface="Times New Roman" pitchFamily="18" charset="0"/>
              </a:rPr>
              <a:t>NGÀI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Viết </a:t>
            </a:r>
            <a:r>
              <a:rPr lang="vi-VN" sz="3600" b="1">
                <a:solidFill>
                  <a:schemeClr val="bg1"/>
                </a:solidFill>
                <a:latin typeface="Times New Roman" pitchFamily="18" charset="0"/>
                <a:cs typeface="Times New Roman" pitchFamily="18" charset="0"/>
              </a:rPr>
              <a:t>Chung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Solo 1: Tôi vẫn trông cậy vào Ngài, tôi vẫn trông cậy vào Ngài. Tôi vẫn trông cậy vào Ngài, này tôi vẫn trông cậy vào Ngài. Này khi tôi đứng, và khi tôi ngồi. Này khi tôi khóc, và khi tôi cười. Chúa ơi Chúa ơi Chúa ơi, Chúa ơi Chúa ơi</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Và </a:t>
            </a:r>
            <a:r>
              <a:rPr lang="vi-VN" sz="5400" b="1">
                <a:solidFill>
                  <a:schemeClr val="bg1"/>
                </a:solidFill>
                <a:latin typeface="Times New Roman" pitchFamily="18" charset="0"/>
                <a:cs typeface="Times New Roman" pitchFamily="18" charset="0"/>
              </a:rPr>
              <a:t>khi lặng tiếng im hơi, và nhiều khi giận dỗi buống xuôi. Cuộc đời tôi ở nơi Chúa mãi, cuộc đời tôi của Chúa muôn đời, cho đến muôn muôn đời muôn đời.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Solo 2: Tôi vẫn trông cậy vào Ngài, tôi vẫn trông cậy vào Ngài. Tôi vẫn trông cậy vào Ngài, này tôi vẫn trông cậy vào Ngài. Này khi thức giấc, và khi ngủ vùi. Này khi ghen ghét, và khi yêu người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Chúa ơi Chúa ơi Chúa ơi, Chúa ơi Chúa ơi! Và khi thịt nát xương rơi, và rồi khi bụi cát cơ ngơi. Cuộc đời tôi ở nơi Chúa mãi, Chúa vẫn ở cùng tôi với tôi muôn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3735</TotalTime>
  <Words>212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TÔI VẪN TRÔNG CẬY VÀO NGÀI  Viết Chung</vt:lpstr>
      <vt:lpstr>Solo 1: Tôi vẫn trông cậy vào Ngài, tôi vẫn trông cậy vào Ngài. Tôi vẫn trông cậy vào Ngài, này tôi vẫn trông cậy vào Ngài. Này khi tôi đứng, và khi tôi ngồi. Này khi tôi khóc, và khi tôi cười. Chúa ơi Chúa ơi Chúa ơi, Chúa ơi Chúa ơi! </vt:lpstr>
      <vt:lpstr>**Và khi lặng tiếng im hơi, và nhiều khi giận dỗi buống xuôi. Cuộc đời tôi ở nơi Chúa mãi, cuộc đời tôi của Chúa muôn đời, cho đến muôn muôn đời muôn đời.</vt:lpstr>
      <vt:lpstr>Solo 2: Tôi vẫn trông cậy vào Ngài, tôi vẫn trông cậy vào Ngài. Tôi vẫn trông cậy vào Ngài, này tôi vẫn trông cậy vào Ngài. Này khi thức giấc, và khi ngủ vùi. Này khi ghen ghét, và khi yêu người. </vt:lpstr>
      <vt:lpstr>**Chúa ơi Chúa ơi Chúa ơi, Chúa ơi Chúa ơi! Và khi thịt nát xương rơi, và rồi khi bụi cát cơ ngơi. Cuộc đời tôi ở nơi Chúa mãi, Chúa vẫn ở cùng tôi với tôi muôn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1361</cp:revision>
  <dcterms:created xsi:type="dcterms:W3CDTF">2021-12-01T03:00:51Z</dcterms:created>
  <dcterms:modified xsi:type="dcterms:W3CDTF">2021-12-28T09:23:03Z</dcterms:modified>
</cp:coreProperties>
</file>