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TÔN VINH </a:t>
            </a:r>
            <a:r>
              <a:rPr lang="vi-VN" b="1">
                <a:solidFill>
                  <a:schemeClr val="bg1"/>
                </a:solidFill>
                <a:latin typeface="Times New Roman" pitchFamily="18" charset="0"/>
                <a:cs typeface="Times New Roman" pitchFamily="18" charset="0"/>
              </a:rPr>
              <a:t>THÁNH </a:t>
            </a:r>
            <a:r>
              <a:rPr lang="vi-VN" b="1" smtClean="0">
                <a:solidFill>
                  <a:schemeClr val="bg1"/>
                </a:solidFill>
                <a:latin typeface="Times New Roman" pitchFamily="18" charset="0"/>
                <a:cs typeface="Times New Roman" pitchFamily="18" charset="0"/>
              </a:rPr>
              <a:t>GIA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Bạch </a:t>
            </a:r>
            <a:r>
              <a:rPr lang="vi-VN" b="1">
                <a:solidFill>
                  <a:schemeClr val="bg1"/>
                </a:solidFill>
                <a:latin typeface="Times New Roman" pitchFamily="18" charset="0"/>
                <a:cs typeface="Times New Roman" pitchFamily="18" charset="0"/>
              </a:rPr>
              <a:t>Quỳnh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Về nhà Cha chung tiếng ca tạ ơn Chúa, tôn vinh Thánh Gia gương sáng tỏa muôn nhà. Nhân hậu, khiêm cung, ôn hòa, nhẫn nại, chịu đựng tha thứ xây đời </a:t>
            </a:r>
            <a:r>
              <a:rPr lang="vi-VN" sz="5400" b="1">
                <a:solidFill>
                  <a:schemeClr val="bg1"/>
                </a:solidFill>
                <a:latin typeface="Times New Roman" pitchFamily="18" charset="0"/>
                <a:cs typeface="Times New Roman" pitchFamily="18" charset="0"/>
              </a:rPr>
              <a:t>bác </a:t>
            </a:r>
            <a:r>
              <a:rPr lang="vi-VN" sz="5400" b="1" smtClean="0">
                <a:solidFill>
                  <a:schemeClr val="bg1"/>
                </a:solidFill>
                <a:latin typeface="Times New Roman" pitchFamily="18" charset="0"/>
                <a:cs typeface="Times New Roman" pitchFamily="18" charset="0"/>
              </a:rPr>
              <a:t>ái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Cho gia đình con hằng noi gương Thánh Gia, yêu thương chan hòa tha thứ cho nhau. Gian nan cùng chia niềm hạnh phúc cho nhau, trong tình yêu Chúa đời mãi </a:t>
            </a:r>
            <a:r>
              <a:rPr lang="vi-VN" sz="4800" b="1">
                <a:solidFill>
                  <a:schemeClr val="bg1"/>
                </a:solidFill>
                <a:latin typeface="Times New Roman" pitchFamily="18" charset="0"/>
                <a:cs typeface="Times New Roman" pitchFamily="18" charset="0"/>
              </a:rPr>
              <a:t>bình </a:t>
            </a:r>
            <a:r>
              <a:rPr lang="vi-VN" sz="4800" b="1" smtClean="0">
                <a:solidFill>
                  <a:schemeClr val="bg1"/>
                </a:solidFill>
                <a:latin typeface="Times New Roman" pitchFamily="18" charset="0"/>
                <a:cs typeface="Times New Roman" pitchFamily="18" charset="0"/>
              </a:rPr>
              <a:t>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cho đoàn con cùng theo gương Thánh Gia, nếp sống gia đỉnh vang tiếng hoan ca, yêu thương mẹ cha vì tình Chúa bao la, mang tình yêu Chúa tỏa chiếu </a:t>
            </a:r>
            <a:r>
              <a:rPr lang="vi-VN" sz="4800" b="1">
                <a:solidFill>
                  <a:schemeClr val="bg1"/>
                </a:solidFill>
                <a:latin typeface="Times New Roman" pitchFamily="18" charset="0"/>
                <a:cs typeface="Times New Roman" pitchFamily="18" charset="0"/>
              </a:rPr>
              <a:t>gần </a:t>
            </a:r>
            <a:r>
              <a:rPr lang="vi-VN" sz="4800" b="1" smtClean="0">
                <a:solidFill>
                  <a:schemeClr val="bg1"/>
                </a:solidFill>
                <a:latin typeface="Times New Roman" pitchFamily="18" charset="0"/>
                <a:cs typeface="Times New Roman" pitchFamily="18" charset="0"/>
              </a:rPr>
              <a:t>xa</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3628</TotalTime>
  <Words>130</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TÔN VINH THÁNH GIA  Bạch Quỳnh</vt:lpstr>
      <vt:lpstr>ĐK. Về nhà Cha chung tiếng ca tạ ơn Chúa, tôn vinh Thánh Gia gương sáng tỏa muôn nhà. Nhân hậu, khiêm cung, ôn hòa, nhẫn nại, chịu đựng tha thứ xây đời bác ái.</vt:lpstr>
      <vt:lpstr>1/ Cho gia đình con hằng noi gương Thánh Gia, yêu thương chan hòa tha thứ cho nhau. Gian nan cùng chia niềm hạnh phúc cho nhau, trong tình yêu Chúa đời mãi bình an.</vt:lpstr>
      <vt:lpstr>2/ Xin cho đoàn con cùng theo gương Thánh Gia, nếp sống gia đỉnh vang tiếng hoan ca, yêu thương mẹ cha vì tình Chúa bao la, mang tình yêu Chúa tỏa chiếu gần xa.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1382</cp:revision>
  <dcterms:created xsi:type="dcterms:W3CDTF">2021-12-01T03:00:51Z</dcterms:created>
  <dcterms:modified xsi:type="dcterms:W3CDTF">2021-12-21T12:49:39Z</dcterms:modified>
</cp:coreProperties>
</file>