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8" r:id="rId5"/>
    <p:sldId id="257"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en-US" sz="5400" b="1">
                <a:solidFill>
                  <a:schemeClr val="bg1"/>
                </a:solidFill>
                <a:latin typeface="Times New Roman" pitchFamily="18" charset="0"/>
                <a:cs typeface="Times New Roman" pitchFamily="18" charset="0"/>
              </a:rPr>
              <a:t>Tán Tụng </a:t>
            </a:r>
            <a:r>
              <a:rPr lang="en-US" sz="5400" b="1">
                <a:solidFill>
                  <a:schemeClr val="bg1"/>
                </a:solidFill>
                <a:latin typeface="Times New Roman" pitchFamily="18" charset="0"/>
                <a:cs typeface="Times New Roman" pitchFamily="18" charset="0"/>
              </a:rPr>
              <a:t>Hồng </a:t>
            </a:r>
            <a:r>
              <a:rPr lang="en-US" sz="5400" b="1" smtClean="0">
                <a:solidFill>
                  <a:schemeClr val="bg1"/>
                </a:solidFill>
                <a:latin typeface="Times New Roman" pitchFamily="18" charset="0"/>
                <a:cs typeface="Times New Roman" pitchFamily="18" charset="0"/>
              </a:rPr>
              <a:t>Ân </a:t>
            </a:r>
            <a:br>
              <a:rPr lang="en-US" sz="5400" b="1" smtClean="0">
                <a:solidFill>
                  <a:schemeClr val="bg1"/>
                </a:solidFill>
                <a:latin typeface="Times New Roman" pitchFamily="18" charset="0"/>
                <a:cs typeface="Times New Roman" pitchFamily="18" charset="0"/>
              </a:rPr>
            </a:br>
            <a:r>
              <a:rPr lang="en-US" sz="3600" b="1" smtClean="0">
                <a:solidFill>
                  <a:schemeClr val="bg1"/>
                </a:solidFill>
                <a:latin typeface="Times New Roman" pitchFamily="18" charset="0"/>
                <a:cs typeface="Times New Roman" pitchFamily="18" charset="0"/>
              </a:rPr>
              <a:t>Hải </a:t>
            </a:r>
            <a:r>
              <a:rPr lang="en-US" sz="3600" b="1">
                <a:solidFill>
                  <a:schemeClr val="bg1"/>
                </a:solidFill>
                <a:latin typeface="Times New Roman" pitchFamily="18" charset="0"/>
                <a:cs typeface="Times New Roman" pitchFamily="18" charset="0"/>
              </a:rPr>
              <a:t>Linh - Vũ Đình Trác</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Xin dâng lời cảm tạ hồng ân Thiên Chúa bao la, xin dâng lời cảm mến hòa theo tiếng hát dâng lên. Đôi bàn tay Chúa nâng đỡ con, xin dâng lời cảm tạ, cho đời con vững một niềm tin, xin dâng lời cảm mến.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b="1" smtClean="0">
                <a:solidFill>
                  <a:schemeClr val="bg1"/>
                </a:solidFill>
                <a:latin typeface="Times New Roman" pitchFamily="18" charset="0"/>
                <a:cs typeface="Times New Roman" pitchFamily="18" charset="0"/>
              </a:rPr>
              <a:t>**</a:t>
            </a:r>
            <a:r>
              <a:rPr lang="vi-VN" b="1">
                <a:solidFill>
                  <a:schemeClr val="bg1"/>
                </a:solidFill>
                <a:latin typeface="Times New Roman" pitchFamily="18" charset="0"/>
                <a:cs typeface="Times New Roman" pitchFamily="18" charset="0"/>
              </a:rPr>
              <a:t>Đôi bàn tay Chúa dẫn con đi, xin dâng lời cảm tạ, Tay hồng ân Chúa đưa con về xin dâng lời cảm mến. Chúa cho con trời mới đất mới đường đời con đổi mới, con í ca ngợi lòng thương xót Chúa muôn muôn đời.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5400" b="1">
                <a:solidFill>
                  <a:schemeClr val="bg1"/>
                </a:solidFill>
                <a:latin typeface="Times New Roman" pitchFamily="18" charset="0"/>
                <a:cs typeface="Times New Roman" pitchFamily="18" charset="0"/>
              </a:rPr>
              <a:t>1. Đời đời Người đã thương con. Đời đời Người vẫn thương con thương con như gà Mẹ ủ ấp con dưới cánh, Chúa thương yêu ấp ủ con đêm </a:t>
            </a:r>
            <a:r>
              <a:rPr lang="vi-VN" sz="5400" b="1">
                <a:solidFill>
                  <a:schemeClr val="bg1"/>
                </a:solidFill>
                <a:latin typeface="Times New Roman" pitchFamily="18" charset="0"/>
                <a:cs typeface="Times New Roman" pitchFamily="18" charset="0"/>
              </a:rPr>
              <a:t>ngày</a:t>
            </a:r>
            <a:r>
              <a:rPr lang="vi-VN" sz="5400" b="1" smtClean="0">
                <a:solidFill>
                  <a:schemeClr val="bg1"/>
                </a:solidFill>
                <a:latin typeface="Times New Roman" pitchFamily="18" charset="0"/>
                <a:cs typeface="Times New Roman" pitchFamily="18" charset="0"/>
              </a:rPr>
              <a:t>.</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2. Nhiệm Mầu tình Chúa cao siêu, loài người được Chúa nâng niu, nâng niu tựa con ngươi trong mắt Chúa, Chúa nâng niu gìn giữ luôn đêm ngày.</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3297</TotalTime>
  <Words>184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Tán Tụng Hồng Ân  Hải Linh - Vũ Đình Trác</vt:lpstr>
      <vt:lpstr>ĐK: Xin dâng lời cảm tạ hồng ân Thiên Chúa bao la, xin dâng lời cảm mến hòa theo tiếng hát dâng lên. Đôi bàn tay Chúa nâng đỡ con, xin dâng lời cảm tạ, cho đời con vững một niềm tin, xin dâng lời cảm mến.</vt:lpstr>
      <vt:lpstr>**Đôi bàn tay Chúa dẫn con đi, xin dâng lời cảm tạ, Tay hồng ân Chúa đưa con về xin dâng lời cảm mến. Chúa cho con trời mới đất mới đường đời con đổi mới, con í ca ngợi lòng thương xót Chúa muôn muôn đời.</vt:lpstr>
      <vt:lpstr>1. Đời đời Người đã thương con. Đời đời Người vẫn thương con thương con như gà Mẹ ủ ấp con dưới cánh, Chúa thương yêu ấp ủ con đêm ngày.</vt:lpstr>
      <vt:lpstr>2. Nhiệm Mầu tình Chúa cao siêu, loài người được Chúa nâng niu, nâng niu tựa con ngươi trong mắt Chúa, Chúa nâng niu gìn giữ luôn đêm ngày.</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1246</cp:revision>
  <dcterms:created xsi:type="dcterms:W3CDTF">2021-12-01T03:00:51Z</dcterms:created>
  <dcterms:modified xsi:type="dcterms:W3CDTF">2021-12-18T07:35:04Z</dcterms:modified>
</cp:coreProperties>
</file>