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LỄ</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Vinam</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ra về mang theo niềm tin Chúa trao lên đường. Đem Tin Mừng như đuốc ngời sáng thắp lên tình yêu. Ngày từng ngày tim con luôn khắc ghi ơn Ngài và từng ngày con xin loan báo tin </a:t>
            </a:r>
            <a:r>
              <a:rPr lang="vi-VN" sz="4800" b="1">
                <a:solidFill>
                  <a:schemeClr val="bg1"/>
                </a:solidFill>
                <a:latin typeface="Times New Roman" pitchFamily="18" charset="0"/>
                <a:cs typeface="Times New Roman" pitchFamily="18" charset="0"/>
              </a:rPr>
              <a:t>Nước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Vì tình Ngài yêu thương ta mang hết bao nhiêu tội tình. Ngài đã chết nhưng đã sống lại hiển vinh khải hoàn. Cùng Ngài đoàn con cất bước mang mến thương cho mọi người. Đem Tin Mừng Nước Trời đến cho người đang trông mong.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Trong hy vọng con mang tình thươngđến anh em mình. Bác ái là chân lý để nối kết muôn vòng tay. Cuộc hành trình còn xa nhưng Chúa luôn song hành đường dài rồi mau qua con đến nơi an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3222</TotalTime>
  <Words>151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TẠ LỄ  Vinam</vt:lpstr>
      <vt:lpstr>1/ Con ra về mang theo niềm tin Chúa trao lên đường. Đem Tin Mừng như đuốc ngời sáng thắp lên tình yêu. Ngày từng ngày tim con luôn khắc ghi ơn Ngài và từng ngày con xin loan báo tin Nước Trời.</vt:lpstr>
      <vt:lpstr>ĐK: Vì tình Ngài yêu thương ta mang hết bao nhiêu tội tình. Ngài đã chết nhưng đã sống lại hiển vinh khải hoàn. Cùng Ngài đoàn con cất bước mang mến thương cho mọi người. Đem Tin Mừng Nước Trời đến cho người đang trông mong.</vt:lpstr>
      <vt:lpstr>2/ Trong hy vọng con mang tình thươngđến anh em mình. Bác ái là chân lý để nối kết muôn vòng tay. Cuộc hành trình còn xa nhưng Chúa luôn song hành đường dài rồi mau qua con đến nơi an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1200</cp:revision>
  <dcterms:created xsi:type="dcterms:W3CDTF">2021-12-01T03:00:51Z</dcterms:created>
  <dcterms:modified xsi:type="dcterms:W3CDTF">2021-12-18T00:43:40Z</dcterms:modified>
</cp:coreProperties>
</file>