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LỄ 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Thành Tâm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Ma-ri-a ơi! Con xin cám ơn Mẹ nhiều, Vì Mẹ giúp con dâng tròn Thánh Lễ. Giờ đây ra đi bước đường gai chông. Khấn xin giữ gìn dẫn dắt con luôn.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Như hôm nào giờ phút linh thiêng, khi Con Mẹ chịu chết hy sinh. Nêu gương cho con Mẹ đứng lặng yên, vững tin trọn niềm cậy mến trung kiên.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Ôi trông Mẹ từ ái bao dung, con an lòng dù thấy long đong. Ra đi loan tin cho khắp trần gian, biết tin Giê-Su là Đấng Cứu Tinh.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Thưa! Xin Mẹ phù giúp con đi, suốt tháng ngày cuộc sống tương lai. Luôn luôn say mê yêu Chúa nhiều thôi, đến mai sau đây được phúc Quê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155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TẠ LỄ VỚI MẸ  Lm. Thành Tâm</vt:lpstr>
      <vt:lpstr>ĐK: Ma-ri-a ơi! Con xin cám ơn Mẹ nhiều, Vì Mẹ giúp con dâng tròn Thánh Lễ. Giờ đây ra đi bước đường gai chông. Khấn xin giữ gìn dẫn dắt con luôn.</vt:lpstr>
      <vt:lpstr>1/ Như hôm nào giờ phút linh thiêng, khi Con Mẹ chịu chết hy sinh. Nêu gương cho con Mẹ đứng lặng yên, vững tin trọn niềm cậy mến trung kiên.</vt:lpstr>
      <vt:lpstr>2/ Ôi trông Mẹ từ ái bao dung, con an lòng dù thấy long đong. Ra đi loan tin cho khắp trần gian, biết tin Giê-Su là Đấng Cứu Tinh.</vt:lpstr>
      <vt:lpstr>3/ Thưa! Xin Mẹ phù giúp con đi, suốt tháng ngày cuộc sống tương lai. Luôn luôn say mê yêu Chúa nhiều thôi, đến mai sau đây được phúc Quê Trời.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1209</cp:revision>
  <dcterms:created xsi:type="dcterms:W3CDTF">2021-12-01T03:00:51Z</dcterms:created>
  <dcterms:modified xsi:type="dcterms:W3CDTF">2021-12-18T06:38:27Z</dcterms:modified>
</cp:coreProperties>
</file>