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TẠ </a:t>
            </a:r>
            <a:r>
              <a:rPr lang="vi-VN" sz="3600" b="1">
                <a:solidFill>
                  <a:schemeClr val="bg1"/>
                </a:solidFill>
                <a:latin typeface="Times New Roman" pitchFamily="18" charset="0"/>
                <a:cs typeface="Times New Roman" pitchFamily="18" charset="0"/>
              </a:rPr>
              <a:t>ƠN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tạ ơn Chúa vì Chúa xót thương muôn loài. Xin tạ ơn Đấng chăn dắt bầy tôi. Tạ ơn đời sống êm trôi, tạ ơn hạnh phúc khắp nơi. Tay Chúa quan phòng giữ gìn chẳng nguôi.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Tạ ơn Chúa (Tạ ơn Chúa, tạ ơn Chúa) Tạ ơn Chúa (Tạ ơn Chúa, tạ ơn Chúa). Tạ ơn Đấng (Đấng đã) tạo tác cuộc đời (Đấng tạo tác cuộc đời). Tạ ơn Chúa (Tạ ơn Chúa tạ ơn Chúa) Tạ ơn Chúa (Tạ ơn Chúa tạ ơn Chúa) Tạ ơn Đấng (Đấng đã) bảo trợ hồn tôi.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Xin tạ ơn Chúa vì Chúa khoác thân con người. Xin tạ ơn Đấng cứu rỗi trần gian. Tạ ơn sự sống dẫu chua cay, tạ ơn sự chết dẫu không hay. Ôi Chúa an bài dẫn về ngày mai.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3282</TotalTime>
  <Words>177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TẠ ƠN CHÚA  Viết Chung</vt:lpstr>
      <vt:lpstr>1. Xin tạ ơn Chúa vì Chúa xót thương muôn loài. Xin tạ ơn Đấng chăn dắt bầy tôi. Tạ ơn đời sống êm trôi, tạ ơn hạnh phúc khắp nơi. Tay Chúa quan phòng giữ gìn chẳng nguôi.</vt:lpstr>
      <vt:lpstr>ĐK. Tạ ơn Chúa (Tạ ơn Chúa, tạ ơn Chúa) Tạ ơn Chúa (Tạ ơn Chúa, tạ ơn Chúa). Tạ ơn Đấng (Đấng đã) tạo tác cuộc đời (Đấng tạo tác cuộc đời). Tạ ơn Chúa (Tạ ơn Chúa tạ ơn Chúa) Tạ ơn Chúa (Tạ ơn Chúa tạ ơn Chúa) Tạ ơn Đấng (Đấng đã) bảo trợ hồn tôi.</vt:lpstr>
      <vt:lpstr>2. Xin tạ ơn Chúa vì Chúa khoác thân con người. Xin tạ ơn Đấng cứu rỗi trần gian. Tạ ơn sự sống dẫu chua cay, tạ ơn sự chết dẫu không hay. Ôi Chúa an bài dẫn về ngày mai.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1237</cp:revision>
  <dcterms:created xsi:type="dcterms:W3CDTF">2021-12-01T03:00:51Z</dcterms:created>
  <dcterms:modified xsi:type="dcterms:W3CDTF">2021-12-18T07:20:02Z</dcterms:modified>
</cp:coreProperties>
</file>