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TẠ ƠN CHÚA </a:t>
            </a:r>
            <a:r>
              <a:rPr lang="vi-VN" sz="5400" b="1">
                <a:solidFill>
                  <a:schemeClr val="bg1"/>
                </a:solidFill>
                <a:latin typeface="Times New Roman" pitchFamily="18" charset="0"/>
                <a:cs typeface="Times New Roman" pitchFamily="18" charset="0"/>
              </a:rPr>
              <a:t>VỚI </a:t>
            </a:r>
            <a:r>
              <a:rPr lang="vi-VN" sz="5400" b="1" smtClean="0">
                <a:solidFill>
                  <a:schemeClr val="bg1"/>
                </a:solidFill>
                <a:latin typeface="Times New Roman" pitchFamily="18" charset="0"/>
                <a:cs typeface="Times New Roman" pitchFamily="18" charset="0"/>
              </a:rPr>
              <a:t>MẸ</a:t>
            </a:r>
            <a:r>
              <a:rPr lang="en-US" sz="5400" b="1" smtClean="0">
                <a:solidFill>
                  <a:schemeClr val="bg1"/>
                </a:solidFill>
                <a:latin typeface="Times New Roman" pitchFamily="18" charset="0"/>
                <a:cs typeface="Times New Roman" pitchFamily="18" charset="0"/>
              </a:rPr>
              <a:t> </a:t>
            </a:r>
            <a:br>
              <a:rPr lang="en-US"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Thy </a:t>
            </a:r>
            <a:r>
              <a:rPr lang="vi-VN" sz="5400" b="1">
                <a:solidFill>
                  <a:schemeClr val="bg1"/>
                </a:solidFill>
                <a:latin typeface="Times New Roman" pitchFamily="18" charset="0"/>
                <a:cs typeface="Times New Roman" pitchFamily="18" charset="0"/>
              </a:rPr>
              <a:t>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Chúng con xin tạ ơn Chúa uy quyền toàn năng tình yêu Chúa nào biết chi báo đền. Chúa muôn đời là Chúa khắp vũ trụ trời đất ngàn vinh quang cao chiếu hiển trị đời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Vì tình Chúa ôi miên man muôn tháng năm không tàn, dâng triều sóng vỗ lớp lớp biển khơi vang rền. Lòng Chúa thương ôi huyền diệu, quyền Chúa trên muôn thần lực, nguồn an vui chan chứa thánh ân không </a:t>
            </a:r>
            <a:r>
              <a:rPr lang="vi-VN" b="1">
                <a:solidFill>
                  <a:schemeClr val="bg1"/>
                </a:solidFill>
                <a:latin typeface="Times New Roman" pitchFamily="18" charset="0"/>
                <a:cs typeface="Times New Roman" pitchFamily="18" charset="0"/>
              </a:rPr>
              <a:t>vơi</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Vì tình Chúa đã chất chứa trong trái tim Mẹ hiền luôn trìu mến mãi cứu giúp chở che nguyện cầu. Ngàn phúc ân vẫnnhờ Mẹ, ngàn khổ đau cũng nhờ Mẹ, nhờ Mẹ thương dâng Chúa trót đời tạ ơn.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3321</TotalTime>
  <Words>146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TẠ ƠN CHÚA VỚI MẸ  Thy Yên</vt:lpstr>
      <vt:lpstr>ĐK. Chúng con xin tạ ơn Chúa uy quyền toàn năng tình yêu Chúa nào biết chi báo đền. Chúa muôn đời là Chúa khắp vũ trụ trời đất ngàn vinh quang cao chiếu hiển trị đời đời.</vt:lpstr>
      <vt:lpstr>1. Vì tình Chúa ôi miên man muôn tháng năm không tàn, dâng triều sóng vỗ lớp lớp biển khơi vang rền. Lòng Chúa thương ôi huyền diệu, quyền Chúa trên muôn thần lực, nguồn an vui chan chứa thánh ân không vơi.</vt:lpstr>
      <vt:lpstr>2. Vì tình Chúa đã chất chứa trong trái tim Mẹ hiền luôn trìu mến mãi cứu giúp chở che nguyện cầu. Ngàn phúc ân vẫnnhờ Mẹ, ngàn khổ đau cũng nhờ Mẹ, nhờ Mẹ thương dâng Chúa trót đời tạ ơn.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1260</cp:revision>
  <dcterms:created xsi:type="dcterms:W3CDTF">2021-12-01T03:00:51Z</dcterms:created>
  <dcterms:modified xsi:type="dcterms:W3CDTF">2021-12-18T07:58:23Z</dcterms:modified>
</cp:coreProperties>
</file>