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TẤM LÒNG DÂNG CHÚA </a:t>
            </a:r>
            <a:r>
              <a:rPr lang="vi-VN" sz="4000" b="1">
                <a:solidFill>
                  <a:schemeClr val="bg1"/>
                </a:solidFill>
                <a:latin typeface="Times New Roman" pitchFamily="18" charset="0"/>
                <a:cs typeface="Times New Roman" pitchFamily="18" charset="0"/>
              </a:rPr>
              <a:t>HÀI </a:t>
            </a:r>
            <a:r>
              <a:rPr lang="vi-VN" sz="4000" b="1" smtClean="0">
                <a:solidFill>
                  <a:schemeClr val="bg1"/>
                </a:solidFill>
                <a:latin typeface="Times New Roman" pitchFamily="18" charset="0"/>
                <a:cs typeface="Times New Roman" pitchFamily="18" charset="0"/>
              </a:rPr>
              <a:t>NHI</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Phan </a:t>
            </a:r>
            <a:r>
              <a:rPr lang="vi-VN" sz="4000" b="1">
                <a:solidFill>
                  <a:schemeClr val="bg1"/>
                </a:solidFill>
                <a:latin typeface="Times New Roman" pitchFamily="18" charset="0"/>
                <a:cs typeface="Times New Roman" pitchFamily="18" charset="0"/>
              </a:rPr>
              <a:t>Ngọc Hiến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Dâng Chúa Hài Nhi tấm lòng vàng ròng trung kiên. Dâng Chúa Hài Nhi tấm lòng mộc dược thứ tha. Dâng Chúa Hài Nhi tấm lòng nhủ hương dâng hiến, bao nhiêu hy sinh lao nhọc vất vả trong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Dâng Chúa Hài Nhi tấm lòng vàng ròng yêu thương. Dâng Chúa Hài Nhi tấm lòng mộc dược cảm ơn. Dâng Chúa Hài Nhi tấm lòng nhủ hương san sẻ, cho vơi đau thương bất hạnh trong biết </a:t>
            </a:r>
            <a:r>
              <a:rPr lang="vi-VN" b="1">
                <a:solidFill>
                  <a:schemeClr val="bg1"/>
                </a:solidFill>
                <a:latin typeface="Times New Roman" pitchFamily="18" charset="0"/>
                <a:cs typeface="Times New Roman" pitchFamily="18" charset="0"/>
              </a:rPr>
              <a:t>bao </a:t>
            </a:r>
            <a:r>
              <a:rPr lang="vi-VN" b="1" smtClean="0">
                <a:solidFill>
                  <a:schemeClr val="bg1"/>
                </a:solidFill>
                <a:latin typeface="Times New Roman" pitchFamily="18" charset="0"/>
                <a:cs typeface="Times New Roman" pitchFamily="18" charset="0"/>
              </a:rPr>
              <a:t>người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Chúa ơi xin nhận cho lễ vật con, không có chỉ có tấm lòng mong làm cho Chúa </a:t>
            </a:r>
            <a:r>
              <a:rPr lang="vi-VN" sz="6000" b="1">
                <a:solidFill>
                  <a:schemeClr val="bg1"/>
                </a:solidFill>
                <a:latin typeface="Times New Roman" pitchFamily="18" charset="0"/>
                <a:cs typeface="Times New Roman" pitchFamily="18" charset="0"/>
              </a:rPr>
              <a:t>vui </a:t>
            </a:r>
            <a:r>
              <a:rPr lang="vi-VN" sz="6000" b="1" smtClean="0">
                <a:solidFill>
                  <a:schemeClr val="bg1"/>
                </a:solidFill>
                <a:latin typeface="Times New Roman" pitchFamily="18" charset="0"/>
                <a:cs typeface="Times New Roman" pitchFamily="18" charset="0"/>
              </a:rPr>
              <a:t>thôi</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3710</TotalTime>
  <Words>124</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TẤM LÒNG DÂNG CHÚA HÀI NHI Phan Ngọc Hiến</vt:lpstr>
      <vt:lpstr>Dâng Chúa Hài Nhi tấm lòng vàng ròng trung kiên. Dâng Chúa Hài Nhi tấm lòng mộc dược thứ tha. Dâng Chúa Hài Nhi tấm lòng nhủ hương dâng hiến, bao nhiêu hy sinh lao nhọc vất vả trong đời.</vt:lpstr>
      <vt:lpstr>Dâng Chúa Hài Nhi tấm lòng vàng ròng yêu thương. Dâng Chúa Hài Nhi tấm lòng mộc dược cảm ơn. Dâng Chúa Hài Nhi tấm lòng nhủ hương san sẻ, cho vơi đau thương bất hạnh trong biết bao người.</vt:lpstr>
      <vt:lpstr>ĐK: Chúa ơi xin nhận cho lễ vật con, không có chỉ có tấm lòng mong làm cho Chúa vui thôi.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1426</cp:revision>
  <dcterms:created xsi:type="dcterms:W3CDTF">2021-12-01T03:00:51Z</dcterms:created>
  <dcterms:modified xsi:type="dcterms:W3CDTF">2021-12-21T22:19:28Z</dcterms:modified>
</cp:coreProperties>
</file>