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8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TẤM LÒNG</a:t>
            </a:r>
            <a:br>
              <a:rPr lang="vi-VN" sz="4800" b="1">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Phanxicô</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dâng Người đôi bàn tay này, ngày mưa nắng kiếp nhân sinh. Xin dâng Người nặng gánh đôi vai cho đàn em bé nhỏ môi cười, tìm thấy trong đời niềm hạnh phúc cho ngày </a:t>
            </a:r>
            <a:r>
              <a:rPr lang="vi-VN" sz="4800" b="1" smtClean="0">
                <a:solidFill>
                  <a:schemeClr val="bg1"/>
                </a:solidFill>
                <a:latin typeface="Times New Roman" pitchFamily="18" charset="0"/>
                <a:cs typeface="Times New Roman" pitchFamily="18" charset="0"/>
              </a:rPr>
              <a:t>mai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Tấm bánh này chứa chan nỗi niềm, là của lễ cuộc đời con dâng Ngài. Chén Thánh này chất cả tâm tư, tuy đơn nghèo nhưng mang trọn tình yêu.</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dâng Người những ngày qua rồi niềm vui lẫn với thương đau. Xin dâng Người mộng ước tương lai, mong ngày mai sẽ thắm tươi màu, và xin dâng Người từng giây phút trong đời con.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Xin dâng Người tâm hồn bé nhỏ hằng mơ ước cõi vô biên. Xin dâng Người từng bước chân đi trong niềm tin thoáng bỗng nghi ngờ, còn xin đi hoài và đi mãi, đi về Cha.</a:t>
            </a: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2785</TotalTime>
  <Words>171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TẤM LÒNG Phanxicô</vt:lpstr>
      <vt:lpstr>1. Xin dâng Người đôi bàn tay này, ngày mưa nắng kiếp nhân sinh. Xin dâng Người nặng gánh đôi vai cho đàn em bé nhỏ môi cười, tìm thấy trong đời niềm hạnh phúc cho ngày mai.</vt:lpstr>
      <vt:lpstr>ĐK: Tấm bánh này chứa chan nỗi niềm, là của lễ cuộc đời con dâng Ngài. Chén Thánh này chất cả tâm tư, tuy đơn nghèo nhưng mang trọn tình yêu.</vt:lpstr>
      <vt:lpstr>2. Xin dâng Người những ngày qua rồi niềm vui lẫn với thương đau. Xin dâng Người mộng ước tương lai, mong ngày mai sẽ thắm tươi màu, và xin dâng Người từng giây phút trong đời con.</vt:lpstr>
      <vt:lpstr>3. Xin dâng Người tâm hồn bé nhỏ hằng mơ ước cõi vô biên. Xin dâng Người từng bước chân đi trong niềm tin thoáng bỗng nghi ngờ, còn xin đi hoài và đi mãi, đi về Cha.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1045</cp:revision>
  <dcterms:created xsi:type="dcterms:W3CDTF">2021-12-01T03:00:51Z</dcterms:created>
  <dcterms:modified xsi:type="dcterms:W3CDTF">2021-12-29T06:59:07Z</dcterms:modified>
</cp:coreProperties>
</file>