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handoutMasterIdLst>
    <p:handoutMasterId r:id="rId12"/>
  </p:handoutMasterIdLst>
  <p:sldIdLst>
    <p:sldId id="259" r:id="rId2"/>
    <p:sldId id="256" r:id="rId3"/>
    <p:sldId id="257" r:id="rId4"/>
    <p:sldId id="267" r:id="rId5"/>
    <p:sldId id="260" r:id="rId6"/>
    <p:sldId id="263" r:id="rId7"/>
    <p:sldId id="268" r:id="rId8"/>
    <p:sldId id="269" r:id="rId9"/>
    <p:sldId id="270" r:id="rId10"/>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1224" y="-96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12/22/2021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12/22/2021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12/22/2021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12/22/2021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12/22/2021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12/22/2021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12/22/2021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r>
              <a:rPr lang="vi-VN" sz="4000" b="1">
                <a:solidFill>
                  <a:schemeClr val="bg1"/>
                </a:solidFill>
                <a:latin typeface="Times New Roman" pitchFamily="18" charset="0"/>
                <a:cs typeface="Times New Roman" pitchFamily="18" charset="0"/>
              </a:rPr>
              <a:t>TẤU </a:t>
            </a:r>
            <a:r>
              <a:rPr lang="vi-VN" sz="4000" b="1">
                <a:solidFill>
                  <a:schemeClr val="bg1"/>
                </a:solidFill>
                <a:latin typeface="Times New Roman" pitchFamily="18" charset="0"/>
                <a:cs typeface="Times New Roman" pitchFamily="18" charset="0"/>
              </a:rPr>
              <a:t>KHÚC </a:t>
            </a:r>
            <a:r>
              <a:rPr lang="vi-VN" sz="4000" b="1" smtClean="0">
                <a:solidFill>
                  <a:schemeClr val="bg1"/>
                </a:solidFill>
                <a:latin typeface="Times New Roman" pitchFamily="18" charset="0"/>
                <a:cs typeface="Times New Roman" pitchFamily="18" charset="0"/>
              </a:rPr>
              <a:t>BELEM</a:t>
            </a:r>
            <a:r>
              <a:rPr lang="en-US" sz="4000" b="1" smtClean="0">
                <a:solidFill>
                  <a:schemeClr val="bg1"/>
                </a:solidFill>
                <a:latin typeface="Times New Roman" pitchFamily="18" charset="0"/>
                <a:cs typeface="Times New Roman" pitchFamily="18" charset="0"/>
              </a:rPr>
              <a:t> </a:t>
            </a:r>
            <a:br>
              <a:rPr lang="en-US" sz="4000" b="1" smtClean="0">
                <a:solidFill>
                  <a:schemeClr val="bg1"/>
                </a:solidFill>
                <a:latin typeface="Times New Roman" pitchFamily="18" charset="0"/>
                <a:cs typeface="Times New Roman" pitchFamily="18" charset="0"/>
              </a:rPr>
            </a:br>
            <a:r>
              <a:rPr lang="vi-VN" sz="4000" b="1" smtClean="0">
                <a:solidFill>
                  <a:schemeClr val="bg1"/>
                </a:solidFill>
                <a:latin typeface="Times New Roman" pitchFamily="18" charset="0"/>
                <a:cs typeface="Times New Roman" pitchFamily="18" charset="0"/>
              </a:rPr>
              <a:t>Nguyên </a:t>
            </a:r>
            <a:r>
              <a:rPr lang="vi-VN" sz="4000" b="1">
                <a:solidFill>
                  <a:schemeClr val="bg1"/>
                </a:solidFill>
                <a:latin typeface="Times New Roman" pitchFamily="18" charset="0"/>
                <a:cs typeface="Times New Roman" pitchFamily="18" charset="0"/>
              </a:rPr>
              <a:t>Long</a:t>
            </a: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000" b="1">
                <a:solidFill>
                  <a:schemeClr val="bg1"/>
                </a:solidFill>
                <a:latin typeface="Times New Roman" pitchFamily="18" charset="0"/>
                <a:cs typeface="Times New Roman" pitchFamily="18" charset="0"/>
              </a:rPr>
              <a:t>1. Nào ta đi đến Bê-lem thờ lạy Thiên Chúa. Năm xưa Ngài đã sinh ra hang lừa một đêm đông máng cỏ rất đơn sơ. Hài Nhi Giê-su mong manh nằm trong hang đá. Đêm đông trời lạnh căm da. Cho đời lòng yêu thương ân tình thiết tha chân </a:t>
            </a:r>
            <a:r>
              <a:rPr lang="vi-VN" sz="4000" b="1">
                <a:solidFill>
                  <a:schemeClr val="bg1"/>
                </a:solidFill>
                <a:latin typeface="Times New Roman" pitchFamily="18" charset="0"/>
                <a:cs typeface="Times New Roman" pitchFamily="18" charset="0"/>
              </a:rPr>
              <a:t>thành</a:t>
            </a:r>
            <a:r>
              <a:rPr lang="vi-VN" sz="4000" b="1" smtClean="0">
                <a:solidFill>
                  <a:schemeClr val="bg1"/>
                </a:solidFill>
                <a:latin typeface="Times New Roman" pitchFamily="18" charset="0"/>
                <a:cs typeface="Times New Roman" pitchFamily="18" charset="0"/>
              </a:rPr>
              <a:t>.</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ĐK. Ngài là Thiên Chúa, Ngôi Hai từ trời sai xuống sinh ra vì Ngài thương ta. Ngài đến với ta, Ngài là Thiên Chúa uy linh từ trời sai xuống sinh ra làm người dân gian vị Cứu Tinh nhân loại</a:t>
            </a:r>
            <a:r>
              <a:rPr lang="vi-VN" b="1">
                <a:solidFill>
                  <a:schemeClr val="bg1"/>
                </a:solidFill>
                <a:latin typeface="Times New Roman" pitchFamily="18" charset="0"/>
                <a:cs typeface="Times New Roman" pitchFamily="18" charset="0"/>
              </a:rPr>
              <a:t>. </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en-US" sz="4800" b="1" smtClean="0">
                <a:solidFill>
                  <a:schemeClr val="bg1"/>
                </a:solidFill>
                <a:latin typeface="Times New Roman" pitchFamily="18" charset="0"/>
                <a:cs typeface="Times New Roman" pitchFamily="18" charset="0"/>
              </a:rPr>
              <a:t>**</a:t>
            </a:r>
            <a:r>
              <a:rPr lang="vi-VN" sz="4800" b="1">
                <a:solidFill>
                  <a:schemeClr val="bg1"/>
                </a:solidFill>
                <a:latin typeface="Times New Roman" pitchFamily="18" charset="0"/>
                <a:cs typeface="Times New Roman" pitchFamily="18" charset="0"/>
              </a:rPr>
              <a:t>Ngài là Thiên Chúa giáng sinh làm người nhân thế xuống đây vì Ngài thương ta. Ngài yêu chúng ta, Ngài là Thiên Chúa, Đấng đi truyền rao chân lý với bao tình yêu vô biên để cứu rỗi nhân loại.</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000" b="1">
                <a:solidFill>
                  <a:schemeClr val="bg1"/>
                </a:solidFill>
                <a:latin typeface="Times New Roman" pitchFamily="18" charset="0"/>
                <a:cs typeface="Times New Roman" pitchFamily="18" charset="0"/>
              </a:rPr>
              <a:t>2. Nào ta hãy đến Bê-lem thờ lạy Thiên Chúa. Sinh ra từ trong đêm đông mang phận người dân gian ôi tình nghĩa cao sang. Hài Nhi Giê-su bơ vơ nằm trong hang đá. Không ai ngoài mẹ cha thôi. Chiên lừa thở thơm hơi an ủi ấm thân con </a:t>
            </a:r>
            <a:r>
              <a:rPr lang="vi-VN" sz="4000" b="1">
                <a:solidFill>
                  <a:schemeClr val="bg1"/>
                </a:solidFill>
                <a:latin typeface="Times New Roman" pitchFamily="18" charset="0"/>
                <a:cs typeface="Times New Roman" pitchFamily="18" charset="0"/>
              </a:rPr>
              <a:t>người</a:t>
            </a:r>
            <a:r>
              <a:rPr lang="vi-VN" sz="4000" b="1" smtClean="0">
                <a:solidFill>
                  <a:schemeClr val="bg1"/>
                </a:solidFill>
                <a:latin typeface="Times New Roman" pitchFamily="18" charset="0"/>
                <a:cs typeface="Times New Roman" pitchFamily="18" charset="0"/>
              </a:rPr>
              <a:t>.</a:t>
            </a:r>
            <a:endParaRPr lang="en-US"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000" b="1">
                <a:solidFill>
                  <a:schemeClr val="bg1"/>
                </a:solidFill>
                <a:latin typeface="Times New Roman" pitchFamily="18" charset="0"/>
                <a:cs typeface="Times New Roman" pitchFamily="18" charset="0"/>
              </a:rPr>
              <a:t>3. Mục đồng đi tới tôn thờ quỳ lạy Thiên Chúa. Với bao tình yêu dâng lên cho Ngài là Thiên Sai sinh hạ chốn Bê-lem. Từ trong hang đá thiên thần hòa vang câu hát. Sao đêm chỉ đường Ba Vua tôn thờ Ngài Ngôi Hai chúc tụng Chúa sinh ra đời.</a:t>
            </a:r>
            <a:endParaRPr lang="vi-VN" sz="40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38267882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4311</TotalTime>
  <Words>273</Words>
  <Application>Microsoft Office PowerPoint</Application>
  <PresentationFormat>On-screen Show (16:9)</PresentationFormat>
  <Paragraphs>9</Paragraphs>
  <Slides>9</Slides>
  <Notes>3</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TẤU KHÚC BELEM  Nguyên Long</vt:lpstr>
      <vt:lpstr>1. Nào ta đi đến Bê-lem thờ lạy Thiên Chúa. Năm xưa Ngài đã sinh ra hang lừa một đêm đông máng cỏ rất đơn sơ. Hài Nhi Giê-su mong manh nằm trong hang đá. Đêm đông trời lạnh căm da. Cho đời lòng yêu thương ân tình thiết tha chân thành.</vt:lpstr>
      <vt:lpstr>ĐK. Ngài là Thiên Chúa, Ngôi Hai từ trời sai xuống sinh ra vì Ngài thương ta. Ngài đến với ta, Ngài là Thiên Chúa uy linh từ trời sai xuống sinh ra làm người dân gian vị Cứu Tinh nhân loại. </vt:lpstr>
      <vt:lpstr>**Ngài là Thiên Chúa giáng sinh làm người nhân thế xuống đây vì Ngài thương ta. Ngài yêu chúng ta, Ngài là Thiên Chúa, Đấng đi truyền rao chân lý với bao tình yêu vô biên để cứu rỗi nhân loại.</vt:lpstr>
      <vt:lpstr>2. Nào ta hãy đến Bê-lem thờ lạy Thiên Chúa. Sinh ra từ trong đêm đông mang phận người dân gian ôi tình nghĩa cao sang. Hài Nhi Giê-su bơ vơ nằm trong hang đá. Không ai ngoài mẹ cha thôi. Chiên lừa thở thơm hơi an ủi ấm thân con người.</vt:lpstr>
      <vt:lpstr>3. Mục đồng đi tới tôn thờ quỳ lạy Thiên Chúa. Với bao tình yêu dâng lên cho Ngài là Thiên Sai sinh hạ chốn Bê-lem. Từ trong hang đá thiên thần hòa vang câu hát. Sao đêm chỉ đường Ba Vua tôn thờ Ngài Ngôi Hai chúc tụng Chúa sinh ra đời.</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1483</cp:revision>
  <dcterms:created xsi:type="dcterms:W3CDTF">2021-12-01T03:00:51Z</dcterms:created>
  <dcterms:modified xsi:type="dcterms:W3CDTF">2021-12-22T08:19:43Z</dcterms:modified>
</cp:coreProperties>
</file>