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 MÂY XANH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Tri Văn Vinh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Tầng mây xanh đổ ơn lành. Trời cao mưa Vua Cứu Thế.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Qua bao năm trần gian ngóng trông. Như cây khô chờ mong mưa tưới. Muôn dân trông chờ Vua Công Chính, Đấng oai phong: Ôi Vua hiển vinh.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2.Nhân gian đang sầu đau khóc than. Mang thân nô lệ nơi dương gian. Ai mang thân tội nhân thống hối. Chúa Cứu Tinh gánh thay tội nhơ.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86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TẦNG MÂY XANH  Lm Tri Văn Vinh</vt:lpstr>
      <vt:lpstr>ĐK: Tầng mây xanh đổ ơn lành. Trời cao mưa Vua Cứu Thế.</vt:lpstr>
      <vt:lpstr>1. Qua bao năm trần gian ngóng trông. Như cây khô chờ mong mưa tưới. Muôn dân trông chờ Vua Công Chính, Đấng oai phong: Ôi Vua hiển vinh.</vt:lpstr>
      <vt:lpstr>2.Nhân gian đang sầu đau khóc than. Mang thân nô lệ nơi dương gian. Ai mang thân tội nhân thống hối. Chúa Cứu Tinh gánh thay tội nhơ.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40</cp:revision>
  <dcterms:created xsi:type="dcterms:W3CDTF">2021-12-01T03:00:51Z</dcterms:created>
  <dcterms:modified xsi:type="dcterms:W3CDTF">2021-12-01T04:37:33Z</dcterms:modified>
</cp:coreProperties>
</file>