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9" r:id="rId4"/>
    <p:sldId id="257"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TẦNG TRỜI CAO</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Kim Long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Tầng trời cao ngợi khen Thiên Chúa, và ngàn mây tán dương danh Người. Vì tình Người thực bao la, dù ngàn đời chẳng phôi pha. Lòng thành tín Chúa luôn chan hòa như sóng lan gần xa.</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Nơi thiên cung vang lên muôn lời tụng ca, khắp thế giới cất tiếng tán dương gần xa: Chúa là Thượng Đế uy quyền, Người tạo tác đất trời bao la.</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Phong ba dâng cao dâng tay Người dẹp yên, sức dũng mãnh Chúa đã phá tan địch quân. Chúa thực quyền phép khôn bì, là Thượng Đế các đạo </a:t>
            </a:r>
            <a:r>
              <a:rPr lang="vi-VN" sz="4800" b="1">
                <a:solidFill>
                  <a:schemeClr val="bg1"/>
                </a:solidFill>
                <a:latin typeface="Times New Roman" pitchFamily="18" charset="0"/>
                <a:cs typeface="Times New Roman" pitchFamily="18" charset="0"/>
              </a:rPr>
              <a:t>thiên </a:t>
            </a:r>
            <a:r>
              <a:rPr lang="vi-VN" sz="4800" b="1" smtClean="0">
                <a:solidFill>
                  <a:schemeClr val="bg1"/>
                </a:solidFill>
                <a:latin typeface="Times New Roman" pitchFamily="18" charset="0"/>
                <a:cs typeface="Times New Roman" pitchFamily="18" charset="0"/>
              </a:rPr>
              <a:t>binh</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Muôn dân hân hoan trong ân lộc Người ban, khắp chốn ngắm ánh sáng Thánh Nhan tràn lan. Hãy cảm tạ Chúa muôn đời, và truyền bá tín thành nơi nơi.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1067</TotalTime>
  <Words>160</Words>
  <Application>Microsoft Office PowerPoint</Application>
  <PresentationFormat>On-screen Show (16:9)</PresentationFormat>
  <Paragraphs>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TẦNG TRỜI CAO Lm. Kim Long</vt:lpstr>
      <vt:lpstr>ĐK. Tầng trời cao ngợi khen Thiên Chúa, và ngàn mây tán dương danh Người. Vì tình Người thực bao la, dù ngàn đời chẳng phôi pha. Lòng thành tín Chúa luôn chan hòa như sóng lan gần xa.</vt:lpstr>
      <vt:lpstr>1. Nơi thiên cung vang lên muôn lời tụng ca, khắp thế giới cất tiếng tán dương gần xa: Chúa là Thượng Đế uy quyền, Người tạo tác đất trời bao la.</vt:lpstr>
      <vt:lpstr>2. Phong ba dâng cao dâng tay Người dẹp yên, sức dũng mãnh Chúa đã phá tan địch quân. Chúa thực quyền phép khôn bì, là Thượng Đế các đạo thiên binh.</vt:lpstr>
      <vt:lpstr>3. Muôn dân hân hoan trong ân lộc Người ban, khắp chốn ngắm ánh sáng Thánh Nhan tràn lan. Hãy cảm tạ Chúa muôn đời, và truyền bá tín thành nơi nơi.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299</cp:revision>
  <dcterms:created xsi:type="dcterms:W3CDTF">2021-12-01T03:00:51Z</dcterms:created>
  <dcterms:modified xsi:type="dcterms:W3CDTF">2021-12-07T03:25:05Z</dcterms:modified>
</cp:coreProperties>
</file>