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it-IT" sz="4800" b="1" smtClean="0">
                <a:solidFill>
                  <a:schemeClr val="bg1"/>
                </a:solidFill>
                <a:latin typeface="Times New Roman" pitchFamily="18" charset="0"/>
                <a:cs typeface="Times New Roman" pitchFamily="18" charset="0"/>
              </a:rPr>
              <a:t>TẦNG TRỜI CAO</a:t>
            </a:r>
            <a:br>
              <a:rPr lang="it-IT" sz="4800" b="1" smtClean="0">
                <a:solidFill>
                  <a:schemeClr val="bg1"/>
                </a:solidFill>
                <a:latin typeface="Times New Roman" pitchFamily="18" charset="0"/>
                <a:cs typeface="Times New Roman" pitchFamily="18" charset="0"/>
              </a:rPr>
            </a:br>
            <a:r>
              <a:rPr lang="it-IT" sz="4800" b="1" smtClean="0">
                <a:solidFill>
                  <a:schemeClr val="bg1"/>
                </a:solidFill>
                <a:latin typeface="Times New Roman" pitchFamily="18" charset="0"/>
                <a:cs typeface="Times New Roman" pitchFamily="18" charset="0"/>
              </a:rPr>
              <a:t>Lm. Mi Trầm</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Tầng trời cao ơi mau đổ sương mai, và ngàn mây hỡi mưa Đấng Cứu đời. Tầng trời cao ơi mau đổ sương xuống, và ngàn mây hỡi mưa Đấng Cứu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Nầy đây Trinh Nữ chính Người sẽ thụ thai, và rồi Người sẽ hạ sinh một con trai. Nầy tên con trẻ gọi là Em-ma-nu-en, nghĩa là Thiên Chúa chính Ngài ở cùng chúng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Nầy đây Con Chúa giáng trần cứu độ ta. Và quyền uy Chúa ngời sáng tận nơi xa. Và đây vương quốc tỏa rộng bao la xa khơi, thái bình của Chúa muôn đời thống trị khắp nơi.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126</Words>
  <Application>Microsoft Office PowerPoint</Application>
  <PresentationFormat>On-screen Show (16:9)</PresentationFormat>
  <Paragraphs>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TẦNG TRỜI CAO Lm. Mi Trầm</vt:lpstr>
      <vt:lpstr>ĐK. Tầng trời cao ơi mau đổ sương mai, và ngàn mây hỡi mưa Đấng Cứu đời. Tầng trời cao ơi mau đổ sương xuống, và ngàn mây hỡi mưa Đấng Cứu đời.</vt:lpstr>
      <vt:lpstr>1. Nầy đây Trinh Nữ chính Người sẽ thụ thai, và rồi Người sẽ hạ sinh một con trai. Nầy tên con trẻ gọi là Em-ma-nu-en, nghĩa là Thiên Chúa chính Ngài ở cùng chúng ta.</vt:lpstr>
      <vt:lpstr>2. Nầy đây Con Chúa giáng trần cứu độ ta. Và quyền uy Chúa ngời sáng tận nơi xa. Và đây vương quốc tỏa rộng bao la xa khơi, thái bình của Chúa muôn đời thống trị khắp nơi.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65</cp:revision>
  <dcterms:created xsi:type="dcterms:W3CDTF">2021-11-30T02:00:37Z</dcterms:created>
  <dcterms:modified xsi:type="dcterms:W3CDTF">2021-11-30T04:33:14Z</dcterms:modified>
</cp:coreProperties>
</file>