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560" r:id="rId2"/>
    <p:sldId id="561" r:id="rId3"/>
    <p:sldId id="849" r:id="rId4"/>
    <p:sldId id="562" r:id="rId5"/>
    <p:sldId id="563" r:id="rId6"/>
    <p:sldId id="850" r:id="rId7"/>
    <p:sldId id="851" r:id="rId8"/>
    <p:sldId id="564" r:id="rId9"/>
    <p:sldId id="852" r:id="rId10"/>
    <p:sldId id="853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504" y="-3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706A9-B8CF-408D-84B6-1450E58E43C7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067D9-3606-472D-91A4-8D4C84633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35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BDA9-6492-4463-A175-042057444D1E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BF9B-752B-44AC-B215-DDC2ECF74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90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BDA9-6492-4463-A175-042057444D1E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BF9B-752B-44AC-B215-DDC2ECF74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75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BDA9-6492-4463-A175-042057444D1E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BF9B-752B-44AC-B215-DDC2ECF74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BDA9-6492-4463-A175-042057444D1E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BF9B-752B-44AC-B215-DDC2ECF74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83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BDA9-6492-4463-A175-042057444D1E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BF9B-752B-44AC-B215-DDC2ECF74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98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BDA9-6492-4463-A175-042057444D1E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BF9B-752B-44AC-B215-DDC2ECF74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41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BDA9-6492-4463-A175-042057444D1E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BF9B-752B-44AC-B215-DDC2ECF74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9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BDA9-6492-4463-A175-042057444D1E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BF9B-752B-44AC-B215-DDC2ECF74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00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BDA9-6492-4463-A175-042057444D1E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BF9B-752B-44AC-B215-DDC2ECF74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37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BDA9-6492-4463-A175-042057444D1E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BF9B-752B-44AC-B215-DDC2ECF74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605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BDA9-6492-4463-A175-042057444D1E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BF9B-752B-44AC-B215-DDC2ECF74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38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EBDA9-6492-4463-A175-042057444D1E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BBF9B-752B-44AC-B215-DDC2ECF74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4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r>
              <a:rPr lang="en-US" sz="70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en-US" sz="7000" b="1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sz="70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0" b="1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sz="70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0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6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6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Nguyện</a:t>
            </a:r>
            <a:r>
              <a:rPr lang="en-US" sz="6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7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7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92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71550"/>
            <a:ext cx="9144000" cy="4171950"/>
          </a:xfrm>
        </p:spPr>
        <p:txBody>
          <a:bodyPr>
            <a:noAutofit/>
          </a:bodyPr>
          <a:lstStyle/>
          <a:p>
            <a:r>
              <a:rPr lang="en-US" sz="48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ĐK.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cậy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 u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mê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tội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cậy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11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Tk1:</a:t>
            </a:r>
            <a:r>
              <a:rPr 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 có ai biết khi nào Ngài đến bên ta. Chiều tối hay sáng nửa đêm hay khi gà gáy. </a:t>
            </a:r>
            <a:endParaRPr lang="en-US" sz="8800" b="1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92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n-US" sz="62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***:</a:t>
            </a:r>
            <a:r>
              <a:rPr lang="en-US" sz="6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6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sống tỉnh thức giữ cho tâm hồn sẵn sàng. Vì Chúa sẽ đến không ai biết được thời gian.</a:t>
            </a:r>
            <a:br>
              <a:rPr lang="vi-VN" sz="6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200" b="1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84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71550"/>
            <a:ext cx="9144000" cy="4171950"/>
          </a:xfrm>
        </p:spPr>
        <p:txBody>
          <a:bodyPr>
            <a:noAutofit/>
          </a:bodyPr>
          <a:lstStyle/>
          <a:p>
            <a:r>
              <a:rPr lang="en-US" sz="48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ĐK.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cậy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 u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mê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tội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cậy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92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n-US" sz="66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Tk2: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Ngàn nỗi lo lắng con tìm về Chúa nương thân. Nguyện Chúa thương xót tấm thân con bao tội lỗi. </a:t>
            </a:r>
            <a:endParaRPr lang="en-US" sz="6600" b="1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926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n-US" sz="66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***: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 thế muôn lối khiến con xa</a:t>
            </a:r>
            <a:r>
              <a:rPr lang="en-US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vi-VN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Chúa rồi. Lạy Chúa nhân ái xin mau đến ở cùng con.</a:t>
            </a:r>
            <a:br>
              <a:rPr lang="vi-VN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b="1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601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71550"/>
            <a:ext cx="9144000" cy="4171950"/>
          </a:xfrm>
        </p:spPr>
        <p:txBody>
          <a:bodyPr>
            <a:noAutofit/>
          </a:bodyPr>
          <a:lstStyle/>
          <a:p>
            <a:r>
              <a:rPr lang="en-US" sz="48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ĐK.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cậy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 u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mê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tội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cậy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Ngài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209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r>
              <a:rPr lang="en-US" sz="66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Tk3:</a:t>
            </a:r>
            <a:r>
              <a:rPr lang="en-US" sz="6600" dirty="0"/>
              <a:t> </a:t>
            </a:r>
            <a:r>
              <a:rPr lang="vi-VN" sz="6600" b="1" dirty="0">
                <a:solidFill>
                  <a:schemeClr val="bg1"/>
                </a:solidFill>
              </a:rPr>
              <a:t>Cuộc sống dương thế tâm hồn nặng trĩu đam mê. Lòng vẫn thổn thức khát khao con tim hạnh phúc. </a:t>
            </a:r>
            <a:endParaRPr lang="en-US" sz="8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926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r>
              <a:rPr lang="en-US" sz="66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***:</a:t>
            </a:r>
            <a:r>
              <a:rPr lang="en-US" sz="6600" dirty="0"/>
              <a:t> </a:t>
            </a:r>
            <a:r>
              <a:rPr lang="vi-VN" sz="6600" b="1" dirty="0">
                <a:solidFill>
                  <a:schemeClr val="bg1"/>
                </a:solidFill>
              </a:rPr>
              <a:t>Nguyện Chúa mở trí giúp con đêm ngày thức tỉnh. Lòng hướng về Chúa vì Ngài chính là bình minh.</a:t>
            </a:r>
            <a:endParaRPr lang="en-US" sz="8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1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282</Words>
  <Application>Microsoft Office PowerPoint</Application>
  <PresentationFormat>On-screen Show (16:9)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Ca Hiệp Lễ Tỉnh Thức Nguyện Cầu </vt:lpstr>
      <vt:lpstr>Tk1: Chẳng có ai biết khi nào Ngài đến bên ta. Chiều tối hay sáng nửa đêm hay khi gà gáy. </vt:lpstr>
      <vt:lpstr>***: Hãy sống tỉnh thức giữ cho tâm hồn sẵn sàng. Vì Chúa sẽ đến không ai biết được thời gian. </vt:lpstr>
      <vt:lpstr>ĐK. Tỉnh thức nguyện cầu cho con vững niềm cậy trông. Mong chờ Chúa đến phá tan u mê lỗi tội. Tỉnh thức nguyện cầu cho con vững niềm cậy trông. Khẩn cầu lên Chúa xin Ngài tỏ ánh thiên nhan. </vt:lpstr>
      <vt:lpstr>Tk2: Ngàn nỗi lo lắng con tìm về Chúa nương thân. Nguyện Chúa thương xót tấm thân con bao tội lỗi. </vt:lpstr>
      <vt:lpstr>***: Trần thế muôn lối khiến con xa lạc Chúa rồi. Lạy Chúa nhân ái xin mau đến ở cùng con. </vt:lpstr>
      <vt:lpstr>ĐK. Tỉnh thức nguyện cầu cho con vững niềm cậy trông. Mong chờ Chúa đến phá tan u mê lỗi tội. Tỉnh thức nguyện cầu cho con vững niềm cậy trông. Khẩn cầu lên Chúa xin Ngài tỏ ánh thiên nhan. </vt:lpstr>
      <vt:lpstr>Tk3: Cuộc sống dương thế tâm hồn nặng trĩu đam mê. Lòng vẫn thổn thức khát khao con tim hạnh phúc. </vt:lpstr>
      <vt:lpstr>***: Nguyện Chúa mở trí giúp con đêm ngày thức tỉnh. Lòng hướng về Chúa vì Ngài chính là bình minh.</vt:lpstr>
      <vt:lpstr>ĐK. Tỉnh thức nguyện cầu cho con vững niềm cậy trông. Mong chờ Chúa đến phá tan u mê lỗi tội. Tỉnh thức nguyện cầu cho con vững niềm cậy trông. Khẩn cầu lên Chúa xin Ngài tỏ ánh thiên nhan.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Hung Nam</dc:creator>
  <cp:lastModifiedBy>Hung Nam</cp:lastModifiedBy>
  <cp:revision>74</cp:revision>
  <dcterms:created xsi:type="dcterms:W3CDTF">2020-11-06T02:00:27Z</dcterms:created>
  <dcterms:modified xsi:type="dcterms:W3CDTF">2021-11-27T00:36:10Z</dcterms:modified>
</cp:coreProperties>
</file>