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 BÀN THỜ THIÊN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Hỡi nhân trần từ muôn phương mau tới đây. Trước bàn thờ Thiên Chúa dâng lời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tụng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Ôi Thánh lễ nhiệm mầu cực linh là giá mua vinh phúc quê trời, và là chính nguồn sự sống hiển vinh đây suối tuôn hồng ân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Hỡi muôn lòng còn đam mê theo thế gian, tới bàn thờ Thiên Chúa lãnh nhận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Hỡi tâm hồn ngày đêm đau thương khóc than, tới bàn thờ Thiên Chúa hưởng nguồn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ủi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105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TỚI BÀN THỜ THIÊN CHÚA Lm. Kim Long</vt:lpstr>
      <vt:lpstr>1/ Hỡi nhân trần từ muôn phương mau tới đây. Trước bàn thờ Thiên Chúa dâng lời tụng ca.</vt:lpstr>
      <vt:lpstr>ĐK. Ôi Thánh lễ nhiệm mầu cực linh là giá mua vinh phúc quê trời, và là chính nguồn sự sống hiển vinh đây suối tuôn hồng ân muôn đời.</vt:lpstr>
      <vt:lpstr>2/ Hỡi muôn lòng còn đam mê theo thế gian, tới bàn thờ Thiên Chúa lãnh nhận hồng ân.</vt:lpstr>
      <vt:lpstr>3/ Hỡi tâm hồn ngày đêm đau thương khóc than, tới bàn thờ Thiên Chúa hưởng nguồn ủi an.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264</cp:revision>
  <dcterms:created xsi:type="dcterms:W3CDTF">2021-12-01T03:00:51Z</dcterms:created>
  <dcterms:modified xsi:type="dcterms:W3CDTF">2021-12-06T07:53:25Z</dcterms:modified>
</cp:coreProperties>
</file>