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8" r:id="rId3"/>
    <p:sldId id="257" r:id="rId4"/>
    <p:sldId id="259" r:id="rId5"/>
    <p:sldId id="263" r:id="rId6"/>
    <p:sldId id="264" r:id="rId7"/>
    <p:sldId id="267" r:id="rId8"/>
    <p:sldId id="260" r:id="rId9"/>
    <p:sldId id="265" r:id="rId10"/>
    <p:sldId id="268" r:id="rId11"/>
    <p:sldId id="269" r:id="rId12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003399"/>
    <a:srgbClr val="66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34587" autoAdjust="0"/>
    <p:restoredTop sz="94668" autoAdjust="0"/>
  </p:normalViewPr>
  <p:slideViewPr>
    <p:cSldViewPr>
      <p:cViewPr>
        <p:scale>
          <a:sx n="125" d="100"/>
          <a:sy n="125" d="100"/>
        </p:scale>
        <p:origin x="-1224" y="-798"/>
      </p:cViewPr>
      <p:guideLst>
        <p:guide orient="horz" pos="162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99CAC26-01DF-46BC-96BD-E38A3BC797EE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51D5CD-5F53-4A0D-AF6F-7E1CBFB3252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74029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D51D5CD-5F53-4A0D-AF6F-7E1CBFB3252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1209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46067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98554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1420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62250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167190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41566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5567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56541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0499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50036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8652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6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0200E0-A970-4FED-8B50-6DDD2B09C0EA}" type="datetimeFigureOut">
              <a:rPr lang="en-US" smtClean="0"/>
              <a:t>12/6/2021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E8A8C9-28F2-4CE2-96FD-905F8AB6AE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39393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1"/>
            <a:ext cx="9144000" cy="5143499"/>
          </a:xfrm>
        </p:spPr>
        <p:txBody>
          <a:bodyPr>
            <a:normAutofit/>
          </a:bodyPr>
          <a:lstStyle/>
          <a:p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TỚI BÀN THỜ THIÊN CHÚA</a:t>
            </a:r>
            <a:b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vi-VN" sz="40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Lm. Kim Long</a:t>
            </a:r>
          </a:p>
        </p:txBody>
      </p:sp>
    </p:spTree>
    <p:extLst>
      <p:ext uri="{BB962C8B-B14F-4D97-AF65-F5344CB8AC3E}">
        <p14:creationId xmlns:p14="http://schemas.microsoft.com/office/powerpoint/2010/main" val="23778487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77478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1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1/ Hỡi nhân trần từ muôn phương mau tới đây. Trước bàn thờ Thiên Chúa dâng lời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tụng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ca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ĐK. Ôi Thánh lễ nhiệm mầu cực linh là giá mua vinh phúc quê trời, và là chính nguồn sự sống hiển vinh đây suối tuôn hồng ân </a:t>
            </a:r>
            <a:r>
              <a:rPr lang="vi-VN" sz="4800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muôn </a:t>
            </a:r>
            <a:r>
              <a:rPr lang="vi-VN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đời</a:t>
            </a:r>
            <a:r>
              <a:rPr lang="en-US" sz="4800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2/ Hỡi muôn lòng còn đam mê theo thế gian, tới bàn thờ Thiên Chúa lãnh nhận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hồng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ân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5143500"/>
          </a:xfrm>
        </p:spPr>
        <p:txBody>
          <a:bodyPr>
            <a:noAutofit/>
          </a:bodyPr>
          <a:lstStyle/>
          <a:p>
            <a:pPr algn="just"/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3/ Hỡi tâm hồn ngày đêm đau thương khóc than, tới bàn thờ Thiên Chúa hưởng nguồn </a:t>
            </a:r>
            <a:r>
              <a:rPr lang="vi-VN" b="1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ủi </a:t>
            </a:r>
            <a:r>
              <a:rPr lang="vi-VN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an</a:t>
            </a:r>
            <a:r>
              <a:rPr lang="en-US" b="1" smtClean="0">
                <a:solidFill>
                  <a:schemeClr val="bg1"/>
                </a:solidFill>
                <a:latin typeface="Times New Roman" pitchFamily="18" charset="0"/>
                <a:cs typeface="Times New Roman" pitchFamily="18" charset="0"/>
              </a:rPr>
              <a:t>.</a:t>
            </a:r>
            <a:endParaRPr lang="en-US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48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vi-VN" sz="54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15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Autofit/>
          </a:bodyPr>
          <a:lstStyle/>
          <a:p>
            <a:pPr algn="just"/>
            <a:endParaRPr lang="en-US" sz="66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" y="57150"/>
            <a:ext cx="8991600" cy="5029200"/>
          </a:xfrm>
        </p:spPr>
        <p:txBody>
          <a:bodyPr>
            <a:normAutofit/>
          </a:bodyPr>
          <a:lstStyle/>
          <a:p>
            <a:pPr algn="just"/>
            <a:endParaRPr lang="en-US" sz="6000" b="1">
              <a:solidFill>
                <a:schemeClr val="bg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566520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865</TotalTime>
  <Words>105</Words>
  <Application>Microsoft Office PowerPoint</Application>
  <PresentationFormat>On-screen Show (16:9)</PresentationFormat>
  <Paragraphs>6</Paragraphs>
  <Slides>11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TỚI BÀN THỜ THIÊN CHÚA Lm. Kim Long</vt:lpstr>
      <vt:lpstr>1/ Hỡi nhân trần từ muôn phương mau tới đây. Trước bàn thờ Thiên Chúa dâng lời tụng ca.</vt:lpstr>
      <vt:lpstr>ĐK. Ôi Thánh lễ nhiệm mầu cực linh là giá mua vinh phúc quê trời, và là chính nguồn sự sống hiển vinh đây suối tuôn hồng ân muôn đời.</vt:lpstr>
      <vt:lpstr>2/ Hỡi muôn lòng còn đam mê theo thế gian, tới bàn thờ Thiên Chúa lãnh nhận hồng ân.</vt:lpstr>
      <vt:lpstr>3/ Hỡi tâm hồn ngày đêm đau thương khóc than, tới bàn thờ Thiên Chúa hưởng nguồn ủi an.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NHƯ ĐẤT CHỜ MƯA Thanh Lâm</dc:title>
  <dc:creator>Hung Nam</dc:creator>
  <cp:lastModifiedBy>Hung Nam</cp:lastModifiedBy>
  <cp:revision>264</cp:revision>
  <dcterms:created xsi:type="dcterms:W3CDTF">2021-12-01T03:00:51Z</dcterms:created>
  <dcterms:modified xsi:type="dcterms:W3CDTF">2021-12-06T07:53:25Z</dcterms:modified>
</cp:coreProperties>
</file>