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HỪNG SÁNG</a:t>
            </a:r>
            <a:b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Từ hừng sáng con đã khấn cầu, lạy Chúa Trời con, Thiên Chúa con, này thần trí con những khao khát Ngài.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Hồn con mòn mỏi trông mong Chúa, tựa đất khô cằn đợi nước nguồn. Con mong được đi tới thánh điện để ngắm trông quyền uy Chúa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Hồng ân Ngài vượt trên sự sống, miệng lưỡi con tụng ca Chúa hoài. Đôi tay hằng vươn tới danh Ngài để chúc tụng ngợi khen suốt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Hồn con được đầy no ân phúc, và cửa môi tràn niềm sướng vui. Khi đêm về con nhớ danh Ngài, và suốt canh trường suy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gẫm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Hồn con được tựa nương trong Chúa, và cánh tay Ngài nâng đỡ con. Bao quân thù xông tới ám hại sẽ ngã thua, vùi sâu đáy mồ.ồ.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166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TỪ HỪNG SÁNG Lm. Kim Long</vt:lpstr>
      <vt:lpstr>ĐK. Từ hừng sáng con đã khấn cầu, lạy Chúa Trời con, Thiên Chúa con, này thần trí con những khao khát Ngài.</vt:lpstr>
      <vt:lpstr>1. Hồn con mòn mỏi trông mong Chúa, tựa đất khô cằn đợi nước nguồn. Con mong được đi tới thánh điện để ngắm trông quyền uy Chúa Trời.</vt:lpstr>
      <vt:lpstr>2. Hồng ân Ngài vượt trên sự sống, miệng lưỡi con tụng ca Chúa hoài. Đôi tay hằng vươn tới danh Ngài để chúc tụng ngợi khen suốt đời.</vt:lpstr>
      <vt:lpstr>3. Hồn con được đầy no ân phúc, và cửa môi tràn niềm sướng vui. Khi đêm về con nhớ danh Ngài, và suốt canh trường suy gẫm hoài.</vt:lpstr>
      <vt:lpstr>4. Hồn con được tựa nương trong Chúa, và cánh tay Ngài nâng đỡ con. Bao quân thù xông tới ám hại sẽ ngã thua, vùi sâu đáy mồ.ồ.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295</cp:revision>
  <dcterms:created xsi:type="dcterms:W3CDTF">2021-12-01T03:00:51Z</dcterms:created>
  <dcterms:modified xsi:type="dcterms:W3CDTF">2021-12-07T03:17:39Z</dcterms:modified>
</cp:coreProperties>
</file>