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7" r:id="rId4"/>
    <p:sldId id="263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 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MUÔN 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THUỞ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 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Kim Long</a:t>
            </a:r>
            <a:endParaRPr lang="nn-NO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Từ muôn thuở Chúa đã yêu con, một tình yêu không bờ bến, nay con biết lấy chi báo đền, lòng từ ái Chúa vô biên.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Trong khi tạo dựng đất trời cho muôn vật được sinh sống, trước khi con xuất hiện trên đời, thì Chúa đã yêu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Bao la tựa biển Thái Bình, cao quang tựa vầng trăng sáng, thiết tha hơn khúc nhạc ân tình, lòng Chúa mến thương con.</a:t>
            </a:r>
            <a:endParaRPr lang="vi-VN" sz="3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Con dâng trọn cả xác hồn, trên con đường về Núi Thánh, lúc an vui lúc nặng u buồn, nguyện mến Chúa trung kiên.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3418</TotalTime>
  <Words>128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TỪ MUÔN THUỞ  Lm Kim Long</vt:lpstr>
      <vt:lpstr>ÐK: Từ muôn thuở Chúa đã yêu con, một tình yêu không bờ bến, nay con biết lấy chi báo đền, lòng từ ái Chúa vô biên.</vt:lpstr>
      <vt:lpstr>1. Trong khi tạo dựng đất trời cho muôn vật được sinh sống, trước khi con xuất hiện trên đời, thì Chúa đã yêu con.</vt:lpstr>
      <vt:lpstr>2. Bao la tựa biển Thái Bình, cao quang tựa vầng trăng sáng, thiết tha hơn khúc nhạc ân tình, lòng Chúa mến thương con.</vt:lpstr>
      <vt:lpstr>3. Con dâng trọn cả xác hồn, trên con đường về Núi Thánh, lúc an vui lúc nặng u buồn, nguyện mến Chúa trung kiên.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1258</cp:revision>
  <dcterms:created xsi:type="dcterms:W3CDTF">2021-12-01T03:00:51Z</dcterms:created>
  <dcterms:modified xsi:type="dcterms:W3CDTF">2021-12-23T20:14:42Z</dcterms:modified>
</cp:coreProperties>
</file>