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TỪ </a:t>
            </a:r>
            <a:r>
              <a:rPr lang="vi-VN" sz="4000" b="1">
                <a:solidFill>
                  <a:schemeClr val="bg1"/>
                </a:solidFill>
                <a:latin typeface="Times New Roman" pitchFamily="18" charset="0"/>
                <a:cs typeface="Times New Roman" pitchFamily="18" charset="0"/>
              </a:rPr>
              <a:t>PHƯƠNG </a:t>
            </a:r>
            <a:r>
              <a:rPr lang="vi-VN" sz="4000" b="1" smtClean="0">
                <a:solidFill>
                  <a:schemeClr val="bg1"/>
                </a:solidFill>
                <a:latin typeface="Times New Roman" pitchFamily="18" charset="0"/>
                <a:cs typeface="Times New Roman" pitchFamily="18" charset="0"/>
              </a:rPr>
              <a:t>ĐÔNG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Hùng Cường &amp; Viễn Xứ</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phương đông người đạo sĩ tiến bước đi trở về thánh đô. Nhịp đôi chân bao hăng hái bước bên nhau chẳng ngại khó khăn. Dù đường có xa xôi gặp thử thách chông gai hằng nhìn theo ngôi sao dẫn đường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Vượt gian nan nay đi tới đến ngay nơi hang lừa Bê-lem. Lòng hân hoan cùng chiêm ngắm Chúa Con bên Mẹ Ma-ri-a. Này vàng tiến dâng lên, một dược với nhũ hương lạy Hài Nhi Đấng bao uy quyền.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Thờ lạy Chúa đã thương cứu độ trần gian. Chuộc tội lỗi cứu con thoát khỏi lầm than. Nguyện cầu Chúa sáng soi muôn dân nhận ra. Để hưởng phúc ngàn năm thiên thu.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Quỳ nơi đây bên hang đá chúng con xin dâng lòng kính tin. Lòng hân hoan dâng lên Chúa những câu kinh hòa cùng tiếng ca. Niềm thành tín không phai thờ lạy Chúa Ngôi Hai vì tình yêu Ngài đã giáng sinh</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Nhìn Ngôi Hai trong hang đá mắt môi xinh ôi đẹp biết bao. Ngài sinh ra nơi gian khó quấn trong khăn trời lạnh giá băng. Tình Ngài quá bao la, tình Ngài quá thiết tha vì trần gian giáng sinh làm người.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Lòng tin yêu xin dâng Chúa trót xác thân linh hồn của con. Từ hôm nay con xin hứa sẽ yêu thương bằng cả trái tim. Để đền đáp ơn thiêng tình Ngài quá vô biên tựa trời cao làm sao sánh bằng</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Đời </a:t>
            </a:r>
            <a:r>
              <a:rPr lang="vi-VN" sz="4800" b="1">
                <a:solidFill>
                  <a:schemeClr val="bg1"/>
                </a:solidFill>
                <a:latin typeface="Times New Roman" pitchFamily="18" charset="0"/>
                <a:cs typeface="Times New Roman" pitchFamily="18" charset="0"/>
              </a:rPr>
              <a:t>con đây xin dâng hết những tâm tư với cả ước mơ. Này tương lai và quá khứ với hiện tại cùng ngàn lắng lo. Nguyện Ngài hãy thương con và Ngài xuống muôn ơn để từ nay chứng nhân </a:t>
            </a:r>
            <a:r>
              <a:rPr lang="vi-VN" sz="4800" b="1">
                <a:solidFill>
                  <a:schemeClr val="bg1"/>
                </a:solidFill>
                <a:latin typeface="Times New Roman" pitchFamily="18" charset="0"/>
                <a:cs typeface="Times New Roman" pitchFamily="18" charset="0"/>
              </a:rPr>
              <a:t>cho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4265</TotalTime>
  <Words>330</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TỪ PHƯƠNG ĐÔNG  Lm. Nguyễn Hùng Cường &amp; Viễn Xứ</vt:lpstr>
      <vt:lpstr>1. Từ phương đông người đạo sĩ tiến bước đi trở về thánh đô. Nhịp đôi chân bao hăng hái bước bên nhau chẳng ngại khó khăn. Dù đường có xa xôi gặp thử thách chông gai hằng nhìn theo ngôi sao dẫn đường. </vt:lpstr>
      <vt:lpstr>**Vượt gian nan nay đi tới đến ngay nơi hang lừa Bê-lem. Lòng hân hoan cùng chiêm ngắm Chúa Con bên Mẹ Ma-ri-a. Này vàng tiến dâng lên, một dược với nhũ hương lạy Hài Nhi Đấng bao uy quyền.</vt:lpstr>
      <vt:lpstr>ĐK: Thờ lạy Chúa đã thương cứu độ trần gian. Chuộc tội lỗi cứu con thoát khỏi lầm than. Nguyện cầu Chúa sáng soi muôn dân nhận ra. Để hưởng phúc ngàn năm thiên thu.</vt:lpstr>
      <vt:lpstr>2. Quỳ nơi đây bên hang đá chúng con xin dâng lòng kính tin. Lòng hân hoan dâng lên Chúa những câu kinh hòa cùng tiếng ca. Niềm thành tín không phai thờ lạy Chúa Ngôi Hai vì tình yêu Ngài đã giáng sinh. </vt:lpstr>
      <vt:lpstr>**Nhìn Ngôi Hai trong hang đá mắt môi xinh ôi đẹp biết bao. Ngài sinh ra nơi gian khó quấn trong khăn trời lạnh giá băng. Tình Ngài quá bao la, tình Ngài quá thiết tha vì trần gian giáng sinh làm người.</vt:lpstr>
      <vt:lpstr>3. Lòng tin yêu xin dâng Chúa trót xác thân linh hồn của con. Từ hôm nay con xin hứa sẽ yêu thương bằng cả trái tim. Để đền đáp ơn thiêng tình Ngài quá vô biên tựa trời cao làm sao sánh bằng. </vt:lpstr>
      <vt:lpstr>**Đời con đây xin dâng hết những tâm tư với cả ước mơ. Này tương lai và quá khứ với hiện tại cùng ngàn lắng lo. Nguyện Ngài hãy thương con và Ngài xuống muôn ơn để từ nay chứng nhân cho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1462</cp:revision>
  <dcterms:created xsi:type="dcterms:W3CDTF">2021-12-01T03:00:51Z</dcterms:created>
  <dcterms:modified xsi:type="dcterms:W3CDTF">2021-12-22T07:34:19Z</dcterms:modified>
</cp:coreProperties>
</file>