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TỪ RUỘNG ĐẤT</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ruộng đất đã trổ sinh muôn hoa mầu, do chúng con năm tháng dãi dầu, do công lao ngày đêm phấn đấu. Chúa ơi, Chúa ơi chúng con dâng lên Người của lễ đầy thắm tươi.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Rượu pha nước hợp nhất trong niềm kính tin,, cùng bánh thơm chính là lao công sớm hôm. Nguyện dâng Chúa cùng với tâm tình chứa chan, xin Chúa vui nhận cho lễ vật </a:t>
            </a:r>
            <a:r>
              <a:rPr lang="vi-VN" sz="4800" b="1">
                <a:solidFill>
                  <a:schemeClr val="bg1"/>
                </a:solidFill>
                <a:latin typeface="Times New Roman" pitchFamily="18" charset="0"/>
                <a:cs typeface="Times New Roman" pitchFamily="18" charset="0"/>
              </a:rPr>
              <a:t>hèn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Từ ruộng đất chính mồ hôi đã tuôn tràn, cho lúa thơm làm nên mùa màng, cho nhân gian của ăn nuôi sống. Chúa ơi, Chúa ơi chúng con dâng lên Người từng nỗi buồn nỗi vui.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2530</TotalTime>
  <Words>135</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TỪ RUỘNG ĐẤT Viết Chung</vt:lpstr>
      <vt:lpstr>1. Từ ruộng đất đã trổ sinh muôn hoa mầu, do chúng con năm tháng dãi dầu, do công lao ngày đêm phấn đấu. Chúa ơi, Chúa ơi chúng con dâng lên Người của lễ đầy thắm tươi.</vt:lpstr>
      <vt:lpstr>ĐK. Rượu pha nước hợp nhất trong niềm kính tin,, cùng bánh thơm chính là lao công sớm hôm. Nguyện dâng Chúa cùng với tâm tình chứa chan, xin Chúa vui nhận cho lễ vật hèn.</vt:lpstr>
      <vt:lpstr>2. Từ ruộng đất chính mồ hôi đã tuôn tràn, cho lúa thơm làm nên mùa màng, cho nhân gian của ăn nuôi sống. Chúa ơi, Chúa ơi chúng con dâng lên Người từng nỗi buồn nỗi vui.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933</cp:revision>
  <dcterms:created xsi:type="dcterms:W3CDTF">2021-12-01T03:00:51Z</dcterms:created>
  <dcterms:modified xsi:type="dcterms:W3CDTF">2021-12-15T12:52:12Z</dcterms:modified>
</cp:coreProperties>
</file>