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fr-FR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SỚM MAI</a:t>
            </a:r>
            <a:br>
              <a:rPr lang="fr-FR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Từ sớm mai khi vừa trỗi dậy, con dâng lên lời tôn vinh Chúa. Xin cho con no thỏa tình yêu Ngài, và được ngắm say tôn nhan Ngài.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Qua bao nhiêu thế hệ, Ngài là chốn con hằng nương náu. Khi chưa có núi non biển khơi, Ngài vẫn là Thượng Ðế muôn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Thân con như cát bụi, đời tựa giấc mơ vội tan biến, như hoa sớm mới nở đẹp tươi, chiều đến là tàn héo tơi bời.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Thay bao năm tủi nhục, rầy Ngài khứng ban niềm vui sướng, cho con nếm thắm ngọt tình thương, để suối đời đàn hát ca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Xin cho tôi tớ này được nhìn ngắm công trình tay Chúa, cho bao lớp tử tôn ngày mai được thấy tận tường hiển vinh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165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TỪ SỚM MAI Lm. Kim Long</vt:lpstr>
      <vt:lpstr>ÐK. Từ sớm mai khi vừa trỗi dậy, con dâng lên lời tôn vinh Chúa. Xin cho con no thỏa tình yêu Ngài, và được ngắm say tôn nhan Ngài.</vt:lpstr>
      <vt:lpstr>1. Qua bao nhiêu thế hệ, Ngài là chốn con hằng nương náu. Khi chưa có núi non biển khơi, Ngài vẫn là Thượng Ðế muôn đời.</vt:lpstr>
      <vt:lpstr>2. Thân con như cát bụi, đời tựa giấc mơ vội tan biến, như hoa sớm mới nở đẹp tươi, chiều đến là tàn héo tơi bời.</vt:lpstr>
      <vt:lpstr>3. Thay bao năm tủi nhục, rầy Ngài khứng ban niềm vui sướng, cho con nếm thắm ngọt tình thương, để suối đời đàn hát ca mừng.</vt:lpstr>
      <vt:lpstr>4. Xin cho tôi tớ này được nhìn ngắm công trình tay Chúa, cho bao lớp tử tôn ngày mai được thấy tận tường hiển vinh Ngài.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286</cp:revision>
  <dcterms:created xsi:type="dcterms:W3CDTF">2021-12-01T03:00:51Z</dcterms:created>
  <dcterms:modified xsi:type="dcterms:W3CDTF">2021-12-07T03:02:19Z</dcterms:modified>
</cp:coreProperties>
</file>