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TỪ THUỞ </a:t>
            </a:r>
            <a:r>
              <a:rPr lang="vi-VN" sz="3600" b="1">
                <a:solidFill>
                  <a:schemeClr val="bg1"/>
                </a:solidFill>
                <a:latin typeface="Times New Roman" pitchFamily="18" charset="0"/>
                <a:cs typeface="Times New Roman" pitchFamily="18" charset="0"/>
              </a:rPr>
              <a:t>HOANG </a:t>
            </a:r>
            <a:r>
              <a:rPr lang="vi-VN" sz="3600" b="1" smtClean="0">
                <a:solidFill>
                  <a:schemeClr val="bg1"/>
                </a:solidFill>
                <a:latin typeface="Times New Roman" pitchFamily="18" charset="0"/>
                <a:cs typeface="Times New Roman" pitchFamily="18" charset="0"/>
              </a:rPr>
              <a:t>SƠ</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Miên </a:t>
            </a:r>
            <a:r>
              <a:rPr lang="vi-VN" sz="3600" b="1">
                <a:solidFill>
                  <a:schemeClr val="bg1"/>
                </a:solidFill>
                <a:latin typeface="Times New Roman" pitchFamily="18" charset="0"/>
                <a:cs typeface="Times New Roman" pitchFamily="18" charset="0"/>
              </a:rPr>
              <a:t>Ly</a:t>
            </a:r>
            <a:endParaRPr lang="it-IT"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Từ thuở hoang sơ nào (từ thuở hoang sơ nào) Mặt trời chưa ra đời (Mặt trời chưa ra đời) Tình yêu Chúa cao vời, phủ lấp đất trời, trải khắp muôn nơi. Một hạt cát bé nhỏ, (Một hạt cát bé nhỏ) Từ trong cõi đất bụi (Từ trong cõi đất bụi) Gọi con đến cõi đời làm kiếp con người, tình Chúa muôn đời sáng tươi.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Đôi tay như võng êm đềm, đời con tay Chúa ru mềm, ngàn năm ru ân tình thánh Chúa ơi. Tình Chúa ấm êm, con tim như chiếc nôi hồng, hồn con tim Chúa ướp nồng, tình yêu cao hơn đỉnh Thái, Chúa ơi. Tình Chúa mênh mông.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Sinh con trong cát bụi này, đời con năm tháng vơi đầy, mặc lên thân con tình thánh Chúa ơi. Tình Chúa lớn thay, nuôi con môi sừa ngọt ngào, tình yêu sao quá dạt dào, đời con trong tay của Chúa, Chúa ơi. Tình Chúa </a:t>
            </a:r>
            <a:r>
              <a:rPr lang="vi-VN" b="1">
                <a:solidFill>
                  <a:schemeClr val="bg1"/>
                </a:solidFill>
                <a:latin typeface="Times New Roman" pitchFamily="18" charset="0"/>
                <a:cs typeface="Times New Roman" pitchFamily="18" charset="0"/>
              </a:rPr>
              <a:t>cao </a:t>
            </a:r>
            <a:r>
              <a:rPr lang="vi-VN" b="1" smtClean="0">
                <a:solidFill>
                  <a:schemeClr val="bg1"/>
                </a:solidFill>
                <a:latin typeface="Times New Roman" pitchFamily="18" charset="0"/>
                <a:cs typeface="Times New Roman" pitchFamily="18" charset="0"/>
              </a:rPr>
              <a:t>sâu</a:t>
            </a:r>
            <a:r>
              <a:rPr lang="en-US" b="1">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3380</TotalTime>
  <Words>210</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TỪ THUỞ HOANG SƠ  Miên Ly</vt:lpstr>
      <vt:lpstr>ĐK. Từ thuở hoang sơ nào (từ thuở hoang sơ nào) Mặt trời chưa ra đời (Mặt trời chưa ra đời) Tình yêu Chúa cao vời, phủ lấp đất trời, trải khắp muôn nơi. Một hạt cát bé nhỏ, (Một hạt cát bé nhỏ) Từ trong cõi đất bụi (Từ trong cõi đất bụi) Gọi con đến cõi đời làm kiếp con người, tình Chúa muôn đời sáng tươi.</vt:lpstr>
      <vt:lpstr>1. Đôi tay như võng êm đềm, đời con tay Chúa ru mềm, ngàn năm ru ân tình thánh Chúa ơi. Tình Chúa ấm êm, con tim như chiếc nôi hồng, hồn con tim Chúa ướp nồng, tình yêu cao hơn đỉnh Thái, Chúa ơi. Tình Chúa mênh mông.</vt:lpstr>
      <vt:lpstr>2. Sinh con trong cát bụi này, đời con năm tháng vơi đầy, mặc lên thân con tình thánh Chúa ơi. Tình Chúa lớn thay, nuôi con môi sừa ngọt ngào, tình yêu sao quá dạt dào, đời con trong tay của Chúa, Chúa ơi. Tình Chúa cao sâu.</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1236</cp:revision>
  <dcterms:created xsi:type="dcterms:W3CDTF">2021-12-01T03:00:51Z</dcterms:created>
  <dcterms:modified xsi:type="dcterms:W3CDTF">2021-12-23T19:36:44Z</dcterms:modified>
</cp:coreProperties>
</file>