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TỪNG GIỌT RƯỢU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Đây từng giọt rượu quí, bánh này từng tấm sạch tinh, đoàn con dâng kính với trót cả tâm tình. Bên hàng bạch lạp cháy, ngút ngàn lượn khói trầm hương, tỏa bay muôn hướng bát ngát cả thiên đường.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Đây tấm bánh tinh tuyền kết thành bởi ngàn muôn hạt miến. Chúng con hiệp nhau đây dâng tiến, tha thiết một niềm yêu Chúa liên.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Cầu mong Chúa thương nhìn chén rượu bởi chùm nho mộng chín. Tiến dâng để xin ơn trung tín, đi suốt đường trần luôn vững </a:t>
            </a:r>
            <a:r>
              <a:rPr lang="vi-VN" sz="6000" b="1">
                <a:solidFill>
                  <a:schemeClr val="bg1"/>
                </a:solidFill>
                <a:latin typeface="Times New Roman" pitchFamily="18" charset="0"/>
                <a:cs typeface="Times New Roman" pitchFamily="18" charset="0"/>
              </a:rPr>
              <a:t>tin</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2241</TotalTime>
  <Words>116</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TỪNG GIỌT RƯỢU Lm. Kim Long</vt:lpstr>
      <vt:lpstr>ĐK. Đây từng giọt rượu quí, bánh này từng tấm sạch tinh, đoàn con dâng kính với trót cả tâm tình. Bên hàng bạch lạp cháy, ngút ngàn lượn khói trầm hương, tỏa bay muôn hướng bát ngát cả thiên đường.</vt:lpstr>
      <vt:lpstr>1. Đây tấm bánh tinh tuyền kết thành bởi ngàn muôn hạt miến. Chúng con hiệp nhau đây dâng tiến, tha thiết một niềm yêu Chúa liên.</vt:lpstr>
      <vt:lpstr>2. Cầu mong Chúa thương nhìn chén rượu bởi chùm nho mộng chín. Tiến dâng để xin ơn trung tín, đi suốt đường trần luôn vững tin.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865</cp:revision>
  <dcterms:created xsi:type="dcterms:W3CDTF">2021-12-01T03:00:51Z</dcterms:created>
  <dcterms:modified xsi:type="dcterms:W3CDTF">2021-12-14T10:25:06Z</dcterms:modified>
</cp:coreProperties>
</file>