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TỪNG GIỌT RƯỢU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Duy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Đây từng giọt rượu nho dâng lên Chúa rượu nồng ước mơ. Dâng Ngài bánh trắng tinh, dâng lên Chúa với cả tâm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thương nhận lễ vật đoàn con dâng lên Chúa. Xin Chúa chúc lành của lễ chúng con dâng.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Hiến dâng Cha khối tình, tình say mê Chân Lý. Xin sáng soi đường đẹp lối bước con đi.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Tháng năm xin ấp ủ đời con trong tim Chúa. Yêu Chúa suốt đời, tận hiến hết tâm tư.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Giúp con vui tháng ngày dù gian nan cay đắng. Bên Chúa yên hàn chẳng ngớt tiếng ca vang.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129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TỪNG GIỌT RƯỢU Lm. Nguyễn Duy</vt:lpstr>
      <vt:lpstr>ĐK. Đây từng giọt rượu nho dâng lên Chúa rượu nồng ước mơ. Dâng Ngài bánh trắng tinh, dâng lên Chúa với cả tâm tình.</vt:lpstr>
      <vt:lpstr>1. Chúa thương nhận lễ vật đoàn con dâng lên Chúa. Xin Chúa chúc lành của lễ chúng con dâng.</vt:lpstr>
      <vt:lpstr>2. Hiến dâng Cha khối tình, tình say mê Chân Lý. Xin sáng soi đường đẹp lối bước con đi.</vt:lpstr>
      <vt:lpstr>3. Tháng năm xin ấp ủ đời con trong tim Chúa. Yêu Chúa suốt đời, tận hiến hết tâm tư.</vt:lpstr>
      <vt:lpstr>4. Giúp con vui tháng ngày dù gian nan cay đắng. Bên Chúa yên hàn chẳng ngớt tiếng ca vang.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934</cp:revision>
  <dcterms:created xsi:type="dcterms:W3CDTF">2021-12-01T03:00:51Z</dcterms:created>
  <dcterms:modified xsi:type="dcterms:W3CDTF">2021-12-15T12:54:07Z</dcterms:modified>
</cp:coreProperties>
</file>