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3600" b="1">
                <a:solidFill>
                  <a:schemeClr val="bg1"/>
                </a:solidFill>
                <a:latin typeface="Times New Roman" pitchFamily="18" charset="0"/>
                <a:cs typeface="Times New Roman" pitchFamily="18" charset="0"/>
              </a:rPr>
              <a:t>Từ </a:t>
            </a:r>
            <a:r>
              <a:rPr lang="en-US" sz="3600" b="1">
                <a:solidFill>
                  <a:schemeClr val="bg1"/>
                </a:solidFill>
                <a:latin typeface="Times New Roman" pitchFamily="18" charset="0"/>
                <a:cs typeface="Times New Roman" pitchFamily="18" charset="0"/>
              </a:rPr>
              <a:t>Bây </a:t>
            </a:r>
            <a:r>
              <a:rPr lang="en-US" sz="3600" b="1" smtClean="0">
                <a:solidFill>
                  <a:schemeClr val="bg1"/>
                </a:solidFill>
                <a:latin typeface="Times New Roman" pitchFamily="18" charset="0"/>
                <a:cs typeface="Times New Roman" pitchFamily="18" charset="0"/>
              </a:rPr>
              <a:t>Giờ </a:t>
            </a:r>
            <a:br>
              <a:rPr lang="en-US" sz="3600" b="1" smtClean="0">
                <a:solidFill>
                  <a:schemeClr val="bg1"/>
                </a:solidFill>
                <a:latin typeface="Times New Roman" pitchFamily="18" charset="0"/>
                <a:cs typeface="Times New Roman" pitchFamily="18" charset="0"/>
              </a:rPr>
            </a:br>
            <a:r>
              <a:rPr lang="en-US" sz="3600" b="1" smtClean="0">
                <a:solidFill>
                  <a:schemeClr val="bg1"/>
                </a:solidFill>
                <a:latin typeface="Times New Roman" pitchFamily="18" charset="0"/>
                <a:cs typeface="Times New Roman" pitchFamily="18" charset="0"/>
              </a:rPr>
              <a:t>Lm </a:t>
            </a:r>
            <a:r>
              <a:rPr lang="en-US" sz="3600" b="1">
                <a:solidFill>
                  <a:schemeClr val="bg1"/>
                </a:solidFill>
                <a:latin typeface="Times New Roman" pitchFamily="18" charset="0"/>
                <a:cs typeface="Times New Roman" pitchFamily="18" charset="0"/>
              </a:rPr>
              <a:t>Oanh Sông Lam</a:t>
            </a:r>
            <a:endParaRPr lang="nn-NO"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ĐK:Từ bây giờ cho đến ngàn thu. Con hát ca và tán dương, tình Chúa thương như đại dương bao </a:t>
            </a:r>
            <a:r>
              <a:rPr lang="vi-VN" sz="3600" b="1">
                <a:solidFill>
                  <a:schemeClr val="bg1"/>
                </a:solidFill>
                <a:latin typeface="Times New Roman" pitchFamily="18" charset="0"/>
                <a:cs typeface="Times New Roman" pitchFamily="18" charset="0"/>
              </a:rPr>
              <a:t>la</a:t>
            </a:r>
            <a:r>
              <a:rPr lang="vi-VN"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Tình Chúa thương cho lòng tôi dạt dào, tình Chúa thương như đại dương bát ngát, như nắng ấm, như ánh lửa bếp hồng, làm cho tôi sẽ ngất ngây trong lòng.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Ngày tháng năm tôi hằng mơ một điều. Ngày với đêm tôi cầu xin thắm thiết. là xứng đáng vui sống nhà Chúa Trời, phụng sự Chúa phúc cho tôi suốt </a:t>
            </a:r>
            <a:r>
              <a:rPr lang="vi-VN" sz="3600" b="1">
                <a:solidFill>
                  <a:schemeClr val="bg1"/>
                </a:solidFill>
                <a:latin typeface="Times New Roman" pitchFamily="18" charset="0"/>
                <a:cs typeface="Times New Roman" pitchFamily="18" charset="0"/>
              </a:rPr>
              <a:t>đời</a:t>
            </a:r>
            <a:r>
              <a:rPr lang="vi-VN" sz="3600" b="1" smtClean="0">
                <a:solidFill>
                  <a:schemeClr val="bg1"/>
                </a:solidFill>
                <a:latin typeface="Times New Roman" pitchFamily="18" charset="0"/>
                <a:cs typeface="Times New Roman" pitchFamily="18" charset="0"/>
              </a:rPr>
              <a:t>.</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Được sống vui trong nhà Chúa một ngày. Còn phúc hơn ở trấn gian mãi mãi. Nơi Chúa có muôn ánh lửa sáng ngời. Ngàn ân phúc xuống cho tôi </a:t>
            </a:r>
            <a:r>
              <a:rPr lang="vi-VN" sz="3600" b="1">
                <a:solidFill>
                  <a:schemeClr val="bg1"/>
                </a:solidFill>
                <a:latin typeface="Times New Roman" pitchFamily="18" charset="0"/>
                <a:cs typeface="Times New Roman" pitchFamily="18" charset="0"/>
              </a:rPr>
              <a:t>suốt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4. Được Chúa ban ân tình thánh diệu vời, được sống vui trong tình thương đắm đuối. Xin Chúa dắt con đến nguồn suối lành và xin Chúa dẫn con đi đến cùng.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3421</TotalTime>
  <Words>183</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Từ Bây Giờ  Lm Oanh Sông Lam</vt:lpstr>
      <vt:lpstr>ĐK:Từ bây giờ cho đến ngàn thu. Con hát ca và tán dương, tình Chúa thương như đại dương bao la,</vt:lpstr>
      <vt:lpstr>1. Tình Chúa thương cho lòng tôi dạt dào, tình Chúa thương như đại dương bát ngát, như nắng ấm, như ánh lửa bếp hồng, làm cho tôi sẽ ngất ngây trong lòng.</vt:lpstr>
      <vt:lpstr>2. Ngày tháng năm tôi hằng mơ một điều. Ngày với đêm tôi cầu xin thắm thiết. là xứng đáng vui sống nhà Chúa Trời, phụng sự Chúa phúc cho tôi suốt đời.</vt:lpstr>
      <vt:lpstr>3. Được sống vui trong nhà Chúa một ngày. Còn phúc hơn ở trấn gian mãi mãi. Nơi Chúa có muôn ánh lửa sáng ngời. Ngàn ân phúc xuống cho tôi suốt đời.</vt:lpstr>
      <vt:lpstr>4. Được Chúa ban ân tình thánh diệu vời, được sống vui trong tình thương đắm đuối. Xin Chúa dắt con đến nguồn suối lành và xin Chúa dẫn con đi đến cùng.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1260</cp:revision>
  <dcterms:created xsi:type="dcterms:W3CDTF">2021-12-01T03:00:51Z</dcterms:created>
  <dcterms:modified xsi:type="dcterms:W3CDTF">2021-12-23T20:17:48Z</dcterms:modified>
</cp:coreProperties>
</file>