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Từ Sớm Mai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Tác giả: Nguyên Kha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a:t>
            </a:r>
            <a:r>
              <a:rPr lang="vi-VN" sz="4800" b="1" smtClean="0">
                <a:solidFill>
                  <a:schemeClr val="bg1"/>
                </a:solidFill>
                <a:latin typeface="Times New Roman" pitchFamily="18" charset="0"/>
                <a:cs typeface="Times New Roman" pitchFamily="18" charset="0"/>
              </a:rPr>
              <a:t>: Từ sớm mai con no thỏa nhìn tôn nhan Ngài, </a:t>
            </a:r>
            <a:r>
              <a:rPr lang="vi-VN" sz="4800" b="1">
                <a:solidFill>
                  <a:schemeClr val="bg1"/>
                </a:solidFill>
                <a:latin typeface="Times New Roman" pitchFamily="18" charset="0"/>
                <a:cs typeface="Times New Roman" pitchFamily="18" charset="0"/>
              </a:rPr>
              <a:t>vì Chúa là nguồn hy vọng của chúng con. Con hân hoan tiến vào cung thánh, vang lên khúc tân ca tuyệt vời, chúc tụng đến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Con bước đi trên đường lối thảnh thơi, con bước đi trong ánh quang của Ngài. Chân con không hề xiêu té, đi trên lối đường Giavê, vì có Chúa luôn phù trì.</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Xin lắng tai nghe lời con cầu khấn. Xin dẫn con trong cánh tay dịu dàng. Xin ban ơn trời nâng đỡ, cho con trung thành tin yêu, trọn kiếp sống nơi gian trần.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130</Words>
  <Application>Microsoft Office PowerPoint</Application>
  <PresentationFormat>On-screen Show (16:9)</PresentationFormat>
  <Paragraphs>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Từ Sớm Mai Tác giả: Nguyên Kha</vt:lpstr>
      <vt:lpstr>ÐK: Từ sớm mai con no thỏa nhìn tôn nhan Ngài, vì Chúa là nguồn hy vọng của chúng con. Con hân hoan tiến vào cung thánh, vang lên khúc tân ca tuyệt vời, chúc tụng đến muôn đời.</vt:lpstr>
      <vt:lpstr>1. Con bước đi trên đường lối thảnh thơi, con bước đi trong ánh quang của Ngài. Chân con không hề xiêu té, đi trên lối đường Giavê, vì có Chúa luôn phù trì.</vt:lpstr>
      <vt:lpstr>2. Xin lắng tai nghe lời con cầu khấn. Xin dẫn con trong cánh tay dịu dàng. Xin ban ơn trời nâng đỡ, cho con trung thành tin yêu, trọn kiếp sống nơi gian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200</cp:revision>
  <dcterms:created xsi:type="dcterms:W3CDTF">2021-12-01T03:00:51Z</dcterms:created>
  <dcterms:modified xsi:type="dcterms:W3CDTF">2021-12-03T09:42:41Z</dcterms:modified>
</cp:coreProperties>
</file>