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TỰA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HẠT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MIẾN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Mi Trầm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Tựa hạt miến kết thành tấm bánh, lòng muôn người hợp chung câu hát mừng Chúa thương kết hợp muôn người trong tình yêu tuyệt vời.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Dâng lên Chúa một khúc ca muôn lòng chung hòa mừng Chúa ta, dâng lên Chúa lời thiết tha muôn đời ca hòa tình Người bao la.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Tựa chùm nho ép thành rượu thánh, lòng muôn người hợp chung câu hát, mừng Chúa thương tuôn đổ máu đào, giao hòa đất với trời.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Tựa đàn chiên mong về chuồng xưa, lòng muôn người hợp nhất trong Chúa, Người tái sinh tinh thần con người trong tình yêu đời đời.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2766</TotalTime>
  <Words>131</Words>
  <Application>Microsoft Office PowerPoint</Application>
  <PresentationFormat>On-screen Show (16:9)</PresentationFormat>
  <Paragraphs>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TỰA HẠT MIẾN Lm. Mi Trầm</vt:lpstr>
      <vt:lpstr>1. Tựa hạt miến kết thành tấm bánh, lòng muôn người hợp chung câu hát mừng Chúa thương kết hợp muôn người trong tình yêu tuyệt vời.</vt:lpstr>
      <vt:lpstr>ĐK. Dâng lên Chúa một khúc ca muôn lòng chung hòa mừng Chúa ta, dâng lên Chúa lời thiết tha muôn đời ca hòa tình Người bao la.</vt:lpstr>
      <vt:lpstr>2. Tựa chùm nho ép thành rượu thánh, lòng muôn người hợp chung câu hát, mừng Chúa thương tuôn đổ máu đào, giao hòa đất với trời.</vt:lpstr>
      <vt:lpstr>3. Tựa đàn chiên mong về chuồng xưa, lòng muôn người hợp nhất trong Chúa, Người tái sinh tinh thần con người trong tình yêu đời đời.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1033</cp:revision>
  <dcterms:created xsi:type="dcterms:W3CDTF">2021-12-01T03:00:51Z</dcterms:created>
  <dcterms:modified xsi:type="dcterms:W3CDTF">2021-12-16T07:25:38Z</dcterms:modified>
</cp:coreProperties>
</file>