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TỰA TRẦM HƯƠNG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Ngọc Linh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Tựa trầm hương ngát bay về tôn nhan Chúa. Con xin dâng lên, con xin dâng lên lễ vật tâm thành là đời con trao hiến Chúa thôi. Cùng dâng lên ngàn khúc ca tuyệt vời. Ca khen, ca khen tình yêu Chúa qua muôn ngàn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Con chắp hai tay khẩn cầu, nguyện xin dâng về Cha, này đây xác thân linh hồn. Tình yêu vững niềm sắt son. Bao hy sinh trong đời đã qua, bao gian nan ngày mai sẽ đến tiến dâng về Cha.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chắp hai tay khẩn cầu, đời con như bài ca dệt bao ước mơ nồng nàn, đẹp bao ý tình hiến dâng. Đây tin yêu đoan nguyền thủy chung, đây tâm tư buồn vui kiếp sống tiến dâng về Cha.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2645</TotalTime>
  <Words>159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TỰA TRẦM HƯƠNG Ngọc Linh</vt:lpstr>
      <vt:lpstr>ĐK. Tựa trầm hương ngát bay về tôn nhan Chúa. Con xin dâng lên, con xin dâng lên lễ vật tâm thành là đời con trao hiến Chúa thôi. Cùng dâng lên ngàn khúc ca tuyệt vời. Ca khen, ca khen tình yêu Chúa qua muôn ngàn đời.</vt:lpstr>
      <vt:lpstr>1. Con chắp hai tay khẩn cầu, nguyện xin dâng về Cha, này đây xác thân linh hồn. Tình yêu vững niềm sắt son. Bao hy sinh trong đời đã qua, bao gian nan ngày mai sẽ đến tiến dâng về Cha.</vt:lpstr>
      <vt:lpstr>2. Con chắp hai tay khẩn cầu, đời con như bài ca dệt bao ước mơ nồng nàn, đẹp bao ý tình hiến dâng. Đây tin yêu đoan nguyền thủy chung, đây tâm tư buồn vui kiếp sống tiến dâng về Cha.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973</cp:revision>
  <dcterms:created xsi:type="dcterms:W3CDTF">2021-12-01T03:00:51Z</dcterms:created>
  <dcterms:modified xsi:type="dcterms:W3CDTF">2021-12-16T00:57:14Z</dcterms:modified>
</cp:coreProperties>
</file>