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8" r:id="rId3"/>
    <p:sldId id="259" r:id="rId4"/>
    <p:sldId id="257" r:id="rId5"/>
    <p:sldId id="263" r:id="rId6"/>
    <p:sldId id="264"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12/7/2021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12/7/2021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12/7/2021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12/7/2021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12/7/2021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12/7/2021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VANG TIẾNG NGỢI KHEN</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Đỗ Vy Hạ</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5400" b="1">
                <a:solidFill>
                  <a:schemeClr val="bg1"/>
                </a:solidFill>
                <a:latin typeface="Times New Roman" pitchFamily="18" charset="0"/>
                <a:cs typeface="Times New Roman" pitchFamily="18" charset="0"/>
              </a:rPr>
              <a:t>1. Hỡi người công chính hãy vui ca mừng, chúc tụng Thiên Chúa ngàn tiếng ngợi khen. Vì Người đã đến đưa tay đỡ nâng, cứu độ trần gian khỏi chốn </a:t>
            </a:r>
            <a:r>
              <a:rPr lang="vi-VN" sz="5400" b="1">
                <a:solidFill>
                  <a:schemeClr val="bg1"/>
                </a:solidFill>
                <a:latin typeface="Times New Roman" pitchFamily="18" charset="0"/>
                <a:cs typeface="Times New Roman" pitchFamily="18" charset="0"/>
              </a:rPr>
              <a:t>mê </a:t>
            </a:r>
            <a:r>
              <a:rPr lang="vi-VN" sz="5400" b="1" smtClean="0">
                <a:solidFill>
                  <a:schemeClr val="bg1"/>
                </a:solidFill>
                <a:latin typeface="Times New Roman" pitchFamily="18" charset="0"/>
                <a:cs typeface="Times New Roman" pitchFamily="18" charset="0"/>
              </a:rPr>
              <a:t>lầm</a:t>
            </a:r>
            <a:r>
              <a:rPr lang="en-US" sz="5400" b="1" smtClean="0">
                <a:solidFill>
                  <a:schemeClr val="bg1"/>
                </a:solidFill>
                <a:latin typeface="Times New Roman" pitchFamily="18" charset="0"/>
                <a:cs typeface="Times New Roman" pitchFamily="18" charset="0"/>
              </a:rPr>
              <a:t>.</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1. Hát khen hát khen Người đi, triều thần và muôn thánh nhân trên trời, mừng hát sáng danh Người đi, toàn dân mau cất tiếng hoan ca.</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2. Hát khen hát khen Người đi, ngàn tầng trời cao ánh sao huy hoàng, mừng hát sáng danh Người đi, ngàn mây và gió nắng tung </a:t>
            </a:r>
            <a:r>
              <a:rPr lang="vi-VN" sz="5400" b="1">
                <a:solidFill>
                  <a:schemeClr val="bg1"/>
                </a:solidFill>
                <a:latin typeface="Times New Roman" pitchFamily="18" charset="0"/>
                <a:cs typeface="Times New Roman" pitchFamily="18" charset="0"/>
              </a:rPr>
              <a:t>bay</a:t>
            </a:r>
            <a:r>
              <a:rPr lang="vi-VN" sz="5400" b="1" smtClean="0">
                <a:solidFill>
                  <a:schemeClr val="bg1"/>
                </a:solidFill>
                <a:latin typeface="Times New Roman" pitchFamily="18" charset="0"/>
                <a:cs typeface="Times New Roman" pitchFamily="18" charset="0"/>
              </a:rPr>
              <a:t>.</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smtClean="0">
                <a:solidFill>
                  <a:schemeClr val="bg1"/>
                </a:solidFill>
                <a:latin typeface="Times New Roman" pitchFamily="18" charset="0"/>
                <a:cs typeface="Times New Roman" pitchFamily="18" charset="0"/>
              </a:rPr>
              <a:t>3. Hát khen hát khen Người đi, mặt trời mặt trăng với muôn tinh cầu, mừng hát sáng danh Người đi, cỏ hoa nồng thắm ánh sương sa.</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1101</TotalTime>
  <Words>144</Words>
  <Application>Microsoft Office PowerPoint</Application>
  <PresentationFormat>On-screen Show (16:9)</PresentationFormat>
  <Paragraphs>8</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VANG TIẾNG NGỢI KHEN Đỗ Vy Hạ</vt:lpstr>
      <vt:lpstr>1. Hỡi người công chính hãy vui ca mừng, chúc tụng Thiên Chúa ngàn tiếng ngợi khen. Vì Người đã đến đưa tay đỡ nâng, cứu độ trần gian khỏi chốn mê lầm.</vt:lpstr>
      <vt:lpstr>1. Hát khen hát khen Người đi, triều thần và muôn thánh nhân trên trời, mừng hát sáng danh Người đi, toàn dân mau cất tiếng hoan ca.</vt:lpstr>
      <vt:lpstr>2. Hát khen hát khen Người đi, ngàn tầng trời cao ánh sao huy hoàng, mừng hát sáng danh Người đi, ngàn mây và gió nắng tung bay.</vt:lpstr>
      <vt:lpstr>3. Hát khen hát khen Người đi, mặt trời mặt trăng với muôn tinh cầu, mừng hát sáng danh Người đi, cỏ hoa nồng thắm ánh sương sa.</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317</cp:revision>
  <dcterms:created xsi:type="dcterms:W3CDTF">2021-12-01T03:00:51Z</dcterms:created>
  <dcterms:modified xsi:type="dcterms:W3CDTF">2021-12-07T03:58:47Z</dcterms:modified>
</cp:coreProperties>
</file>