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56" r:id="rId3"/>
    <p:sldId id="257" r:id="rId4"/>
    <p:sldId id="267" r:id="rId5"/>
    <p:sldId id="260" r:id="rId6"/>
    <p:sldId id="263" r:id="rId7"/>
    <p:sldId id="268" r:id="rId8"/>
    <p:sldId id="269" r:id="rId9"/>
    <p:sldId id="270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VINH DANH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THIÊN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Ngọc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Vinh danh Thiên Chúa trên trời. Bình an dưới thế muôn người khắp nơi. Vinh danh Thiên Chúa trên trời. Bình an dưới thế muôn người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khắp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Vui lên nào mừng Chúa đã xuống đời, mang thân người để cứu thoát lỗi tội. Nơi Bê-lem Ngài giáng thế, muôn người hãy đến suy phục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hát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Trên thiên đình hợp tiếng hát chúc mừng, dưới thế trần đồng kính bái tán tụng. Vua muôn dân nguồn ánh sáng. Cứu chuộc nhân thế thoát vòng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tối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tăm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Trong ân tình hợp tiếng với sứ thần, con nghiêng mình thờ kính Chúa giáng trần, dâng câu ca lòng ước muốn, dâng niềm yêu mến với tình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thiết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6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4283</TotalTime>
  <Words>148</Words>
  <Application>Microsoft Office PowerPoint</Application>
  <PresentationFormat>On-screen Show (16:9)</PresentationFormat>
  <Paragraphs>8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VINH DANH THIÊN CHÚA  Ngọc Linh</vt:lpstr>
      <vt:lpstr>ĐK: Vinh danh Thiên Chúa trên trời. Bình an dưới thế muôn người khắp nơi. Vinh danh Thiên Chúa trên trời. Bình an dưới thế muôn người khắp nơi.</vt:lpstr>
      <vt:lpstr>1/ Vui lên nào mừng Chúa đã xuống đời, mang thân người để cứu thoát lỗi tội. Nơi Bê-lem Ngài giáng thế, muôn người hãy đến suy phục hát khen.</vt:lpstr>
      <vt:lpstr>2/ Trên thiên đình hợp tiếng hát chúc mừng, dưới thế trần đồng kính bái tán tụng. Vua muôn dân nguồn ánh sáng. Cứu chuộc nhân thế thoát vòng tối tăm.</vt:lpstr>
      <vt:lpstr>3/ Trong ân tình hợp tiếng với sứ thần, con nghiêng mình thờ kính Chúa giáng trần, dâng câu ca lòng ước muốn, dâng niềm yêu mến với tình thiết tha.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1470</cp:revision>
  <dcterms:created xsi:type="dcterms:W3CDTF">2021-12-01T03:00:51Z</dcterms:created>
  <dcterms:modified xsi:type="dcterms:W3CDTF">2021-12-22T07:52:06Z</dcterms:modified>
</cp:coreProperties>
</file>