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VÌ ĐÃ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NHIỀU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Thái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Vì đã yêu mến nhiều, nên đã được tha thứ nhiều. Dù tội biết bao nhiêu, nhưng tình yêu xoá hết mọi điều. Dù tội có bao nhiêu nhưng lòng Chúa vẫn thương yêu. Dù tội con lớn lao, nhưng tình yêu chúa cao hơn nhiều.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2.Tình Chúa luôn sáng ngời, cho dẫu hồn con rã rời. Tình Ngài vẫn không ngơi như lời kinh thắm thiết gọi mời. Dù đời sống chơi vơi nhưng tình Chúa vẫn muôn nơi. Dù đời con khó mong nhưng tình yêu Chúa luôn hy </a:t>
            </a:r>
            <a:r>
              <a:rPr lang="vi-VN" b="1">
                <a:solidFill>
                  <a:schemeClr val="bg1"/>
                </a:solidFill>
                <a:latin typeface="Times New Roman" pitchFamily="18" charset="0"/>
                <a:cs typeface="Times New Roman" pitchFamily="18" charset="0"/>
              </a:rPr>
              <a:t>vọng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Vì đã không biết mình nên khiến đời con vô tình. Vì con sống vô minh nên đời con thiếu thốn nặng nề.Dù còn những đam mê nhưng rồi Chúa chẳng khinh chê. Giờ hồn con khát khao mong được yêu Chúa sao cho vừa.</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Này lòng con bên Chúa tha thiết ăn năn tội khiên tin vào tình Chúa vô biên. Dù đời con lắm phen xuyến xao vì bao yếu đuối nhưng lòng thống hối khôn nguôi.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3314</TotalTime>
  <Words>202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VÌ ĐÃ YÊU NHIỀU  Lm. Thái Nguyên</vt:lpstr>
      <vt:lpstr>1. Vì đã yêu mến nhiều, nên đã được tha thứ nhiều. Dù tội biết bao nhiêu, nhưng tình yêu xoá hết mọi điều. Dù tội có bao nhiêu nhưng lòng Chúa vẫn thương yêu. Dù tội con lớn lao, nhưng tình yêu chúa cao hơn nhiều.</vt:lpstr>
      <vt:lpstr>2.Tình Chúa luôn sáng ngời, cho dẫu hồn con rã rời. Tình Ngài vẫn không ngơi như lời kinh thắm thiết gọi mời. Dù đời sống chơi vơi nhưng tình Chúa vẫn muôn nơi. Dù đời con khó mong nhưng tình yêu Chúa luôn hy vọng.</vt:lpstr>
      <vt:lpstr>3. Vì đã không biết mình nên khiến đời con vô tình. Vì con sống vô minh nên đời con thiếu thốn nặng nề.Dù còn những đam mê nhưng rồi Chúa chẳng khinh chê. Giờ hồn con khát khao mong được yêu Chúa sao cho vừa.</vt:lpstr>
      <vt:lpstr>ĐK: Này lòng con bên Chúa tha thiết ăn năn tội khiên tin vào tình Chúa vô biên. Dù đời con lắm phen xuyến xao vì bao yếu đuối nhưng lòng thống hối khôn nguôi.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1199</cp:revision>
  <dcterms:created xsi:type="dcterms:W3CDTF">2021-12-01T03:00:51Z</dcterms:created>
  <dcterms:modified xsi:type="dcterms:W3CDTF">2021-12-23T06:53:32Z</dcterms:modified>
</cp:coreProperties>
</file>