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smtClean="0">
                <a:solidFill>
                  <a:schemeClr val="bg1"/>
                </a:solidFill>
                <a:latin typeface="Times New Roman" pitchFamily="18" charset="0"/>
                <a:cs typeface="Times New Roman" pitchFamily="18" charset="0"/>
              </a:rPr>
              <a:t>VUI LUÔN TRONG CHÚA</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Sr Trầm Hương</a:t>
            </a:r>
            <a:r>
              <a:rPr lang="vi-VN" sz="4800" b="1">
                <a:solidFill>
                  <a:schemeClr val="bg1"/>
                </a:solidFill>
                <a:latin typeface="Times New Roman" pitchFamily="18" charset="0"/>
                <a:cs typeface="Times New Roman" pitchFamily="18" charset="0"/>
              </a:rPr>
              <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Phil. 4 - CNL CN 3 MV</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Hãy vui lên trong Chúa! Anh em ơi, ta hãy vui lên! Vì Chúa đã đến gần, vì Chúa đã đến gần! Hãy sống hiền hòa, rộng rãi với mọi người. Đừng lo lắng chi, hãy nguyện cầu với Chúa. Van xin và tạ ơn, Người sẽ thương xót anh em!</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TotalTime>
  <Words>67</Words>
  <Application>Microsoft Office PowerPoint</Application>
  <PresentationFormat>On-screen Show (16:9)</PresentationFormat>
  <Paragraphs>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VUI LUÔN TRONG CHÚA Sr Trầm Hương Phil. 4 - CNL CN 3 MV</vt:lpstr>
      <vt:lpstr>Hãy vui lên trong Chúa! Anh em ơi, ta hãy vui lên! Vì Chúa đã đến gần, vì Chúa đã đến gần! Hãy sống hiền hòa, rộng rãi với mọi người. Đừng lo lắng chi, hãy nguyện cầu với Chúa. Van xin và tạ ơn, Người sẽ thương xót anh 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108</cp:revision>
  <dcterms:created xsi:type="dcterms:W3CDTF">2021-12-01T03:00:51Z</dcterms:created>
  <dcterms:modified xsi:type="dcterms:W3CDTF">2021-12-02T07:25:28Z</dcterms:modified>
</cp:coreProperties>
</file>