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VUI LÊN CHÚA SẮP ĐẾN RỒI</a:t>
            </a:r>
            <a:r>
              <a:rPr lang="vi-VN" sz="5400" b="1">
                <a:solidFill>
                  <a:schemeClr val="bg1"/>
                </a:solidFill>
                <a:latin typeface="Times New Roman" pitchFamily="18" charset="0"/>
                <a:cs typeface="Times New Roman" pitchFamily="18" charset="0"/>
              </a:rPr>
              <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Phanxicô</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Này muôn dân ơi, trần thế ơi! Vui lên vì Chúa sắp đến rồi. Ngài sẽ cất chiếc khăn tang. Ngài sẽ ban trời đất mới. Màn đêm âm u sẽ biến tan. Sương sa nhần thắm khắp gian trần. Người sẽ thấy ánh vinh quang. Đời chứa chan ơn bình an.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Bao nhiêu năm rồi vầng tim băng giá mong gặp mùa xuân. Long lanh long lanh đôi mắt đẫm lệ sáng lên hy vọng. Đồng hoang mong xanh màu lá. Đêm chết chóc mong ngày vui. Đời héo úa mong đẹp tươi.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Mai đây muôn nhà rượu nho chan chứa muôn người hòa ca. muôn dân muôn nơi nô nức đón chào Đức Vua an bình. Đồi cao tung tăng nhảy múa. Thung lũng bắt tay tời mây. Sỏi đá hát ca nồng say.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Vui ca lên nào cùng tạ ơn Chúa thương yêu trần gian. Vui trong tin yêu tha thiết mong chờ Chúa thăm dân Ngài. Cùng hân hoan chong đèn sáng. Chung bước mến yêu thành tâm. Chào đón tháng năm </a:t>
            </a:r>
            <a:r>
              <a:rPr lang="vi-VN" sz="4800" b="1">
                <a:solidFill>
                  <a:schemeClr val="bg1"/>
                </a:solidFill>
                <a:latin typeface="Times New Roman" pitchFamily="18" charset="0"/>
                <a:cs typeface="Times New Roman" pitchFamily="18" charset="0"/>
              </a:rPr>
              <a:t>hồng </a:t>
            </a:r>
            <a:r>
              <a:rPr lang="vi-VN" sz="4800" b="1" smtClean="0">
                <a:solidFill>
                  <a:schemeClr val="bg1"/>
                </a:solidFill>
                <a:latin typeface="Times New Roman" pitchFamily="18" charset="0"/>
                <a:cs typeface="Times New Roman" pitchFamily="18" charset="0"/>
              </a:rPr>
              <a:t>ân</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TotalTime>
  <Words>216</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VUI LÊN CHÚA SẮP ĐẾN RỒI Phanxicô</vt:lpstr>
      <vt:lpstr>ĐK: Này muôn dân ơi, trần thế ơi! Vui lên vì Chúa sắp đến rồi. Ngài sẽ cất chiếc khăn tang. Ngài sẽ ban trời đất mới. Màn đêm âm u sẽ biến tan. Sương sa nhần thắm khắp gian trần. Người sẽ thấy ánh vinh quang. Đời chứa chan ơn bình an.</vt:lpstr>
      <vt:lpstr>1/ Bao nhiêu năm rồi vầng tim băng giá mong gặp mùa xuân. Long lanh long lanh đôi mắt đẫm lệ sáng lên hy vọng. Đồng hoang mong xanh màu lá. Đêm chết chóc mong ngày vui. Đời héo úa mong đẹp tươi.</vt:lpstr>
      <vt:lpstr>2/ Mai đây muôn nhà rượu nho chan chứa muôn người hòa ca. muôn dân muôn nơi nô nức đón chào Đức Vua an bình. Đồi cao tung tăng nhảy múa. Thung lũng bắt tay tời mây. Sỏi đá hát ca nồng say.</vt:lpstr>
      <vt:lpstr>3/ Vui ca lên nào cùng tạ ơn Chúa thương yêu trần gian. Vui trong tin yêu tha thiết mong chờ Chúa thăm dân Ngài. Cùng hân hoan chong đèn sáng. Chung bước mến yêu thành tâm. Chào đón tháng năm hồng ân.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69</cp:revision>
  <dcterms:created xsi:type="dcterms:W3CDTF">2021-12-01T03:00:51Z</dcterms:created>
  <dcterms:modified xsi:type="dcterms:W3CDTF">2021-12-01T08:12:39Z</dcterms:modified>
</cp:coreProperties>
</file>