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VUI LÊN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Hải </a:t>
            </a:r>
            <a:r>
              <a:rPr lang="vi-VN" sz="4800" b="1" smtClean="0">
                <a:solidFill>
                  <a:schemeClr val="bg1"/>
                </a:solidFill>
                <a:latin typeface="Times New Roman" pitchFamily="18" charset="0"/>
                <a:cs typeface="Times New Roman" pitchFamily="18" charset="0"/>
              </a:rPr>
              <a:t>Ánh</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CN/III/MV</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 Phil 4 4-5 )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Vui lên anh em hãy vui mừng trong Chúa. Vì Chúa đã đến gần bên, vì Chúa đã đến gần bên! Vui lên anh em hãy vui mừng trong Chúa.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Vì Chúa đã đến gần bên, vì Chúa đã đến gần bên! Lạy Chúa, Chúa biết dân Chúa tin tưởng, chờ ngày Chúa Giáng sinh. Cầu xin Chúa cho chúng con đủ sức mạnh để đi tới nguồn vui, nguồn vui ơn cứu rỗi!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88</Words>
  <Application>Microsoft Office PowerPoint</Application>
  <PresentationFormat>On-screen Show (16:9)</PresentationFormat>
  <Paragraphs>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VUI LÊN Hải Ánh CN/III/MV ( Phil 4 4-5 )</vt:lpstr>
      <vt:lpstr>Vui lên anh em hãy vui mừng trong Chúa. Vì Chúa đã đến gần bên, vì Chúa đã đến gần bên! Vui lên anh em hãy vui mừng trong Chúa.</vt:lpstr>
      <vt:lpstr>Vì Chúa đã đến gần bên, vì Chúa đã đến gần bên! Lạy Chúa, Chúa biết dân Chúa tin tưởng, chờ ngày Chúa Giáng sinh. Cầu xin Chúa cho chúng con đủ sức mạnh để đi tới nguồn vui, nguồn vui ơn cứu rỗi!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cp:revision>
  <dcterms:created xsi:type="dcterms:W3CDTF">2021-12-01T03:00:51Z</dcterms:created>
  <dcterms:modified xsi:type="dcterms:W3CDTF">2021-12-02T07:24:18Z</dcterms:modified>
</cp:coreProperties>
</file>