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VUI LÊN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Thái Nguyên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Vui lên! Anh em hãy vui lên trong Chúa, Đấng cứu độ ta. Vui lên! Anh em hãy vui luôn, vì Chúa đã đến gần.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Này dân Chúa cùng đem tất cả niềm tin đợi chờ ngày sinh nhật Con Chúa, Đấng cứu tinh nhân loại chúng ta. Nguyện xin Chúa hướng lòng chúng con quay về, về bên Chúa, để tâm hồn con từ đây hoàn toàn đổi mới.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2. Tình yêu Chúa hằng luôn sáng ngời mọi nơi, làm cuộc đời muôn người tươi mới, xóa hết bao gian tà đã qua. Nguyện xin Chúa uốn lòng chúng con ngay thật và thanh khiết, để tâm hồn con từ đây mừng vui trong Chúa.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139</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VUI LÊN  Lm Thái Nguyên</vt:lpstr>
      <vt:lpstr>ĐK: Vui lên! Anh em hãy vui lên trong Chúa, Đấng cứu độ ta. Vui lên! Anh em hãy vui luôn, vì Chúa đã đến gần.</vt:lpstr>
      <vt:lpstr>1. Này dân Chúa cùng đem tất cả niềm tin đợi chờ ngày sinh nhật Con Chúa, Đấng cứu tinh nhân loại chúng ta. Nguyện xin Chúa hướng lòng chúng con quay về, về bên Chúa, để tâm hồn con từ đây hoàn toàn đổi mới.</vt:lpstr>
      <vt:lpstr>2. Tình yêu Chúa hằng luôn sáng ngời mọi nơi, làm cuộc đời muôn người tươi mới, xóa hết bao gian tà đã qua. Nguyện xin Chúa uốn lòng chúng con ngay thật và thanh khiết, để tâm hồn con từ đây mừng vui trong Chúa.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28</cp:revision>
  <dcterms:created xsi:type="dcterms:W3CDTF">2021-12-01T03:00:51Z</dcterms:created>
  <dcterms:modified xsi:type="dcterms:W3CDTF">2021-12-01T04:11:23Z</dcterms:modified>
</cp:coreProperties>
</file>