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VUI LÊN SION</a:t>
            </a:r>
            <a:b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Thành Tâm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Mừng vui lên Si-on này đây Chúa ngươi đến rồi. Mừng vui lên Si-on Người khấng nghe lời ngươi đó. Người dẫn đưa ngươi qua những hố sâu qua núi đồi. Về nơi an vui nơi suối mát trong đẹp tươi.</a:t>
            </a:r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1.Ngươi đang đi lần mò lê bước chân tiến trong đêm tối sẽ thấy ánh sao mai rạng ngời từ đông nhô cao.</a:t>
            </a:r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Gia-vê phù trì, ban xuống muôn Thánh Ân cao quý. Hãy Thánh hóa con đi chào mừng ngày sinh Ngôi Hai.</a:t>
            </a:r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101</Words>
  <Application>Microsoft Office PowerPoint</Application>
  <PresentationFormat>On-screen Show (16:9)</PresentationFormat>
  <Paragraphs>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VUI LÊN SION Lm. Thành Tâm</vt:lpstr>
      <vt:lpstr>ĐK: Mừng vui lên Si-on này đây Chúa ngươi đến rồi. Mừng vui lên Si-on Người khấng nghe lời ngươi đó. Người dẫn đưa ngươi qua những hố sâu qua núi đồi. Về nơi an vui nơi suối mát trong đẹp tươi.</vt:lpstr>
      <vt:lpstr>1.Ngươi đang đi lần mò lê bước chân tiến trong đêm tối sẽ thấy ánh sao mai rạng ngời từ đông nhô cao.</vt:lpstr>
      <vt:lpstr>2. Xin Gia-vê phù trì, ban xuống muôn Thánh Ân cao quý. Hãy Thánh hóa con đi chào mừng ngày sinh Ngôi Hai.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24</cp:revision>
  <dcterms:created xsi:type="dcterms:W3CDTF">2021-12-01T03:00:51Z</dcterms:created>
  <dcterms:modified xsi:type="dcterms:W3CDTF">2021-12-01T04:04:58Z</dcterms:modified>
</cp:coreProperties>
</file>