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VUI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Tiến Linh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V</a:t>
            </a:r>
            <a:r>
              <a:rPr lang="vi-VN" sz="5400" b="1" smtClean="0">
                <a:solidFill>
                  <a:schemeClr val="bg1"/>
                </a:solidFill>
                <a:latin typeface="Times New Roman" pitchFamily="18" charset="0"/>
                <a:cs typeface="Times New Roman" pitchFamily="18" charset="0"/>
              </a:rPr>
              <a:t>ui </a:t>
            </a:r>
            <a:r>
              <a:rPr lang="vi-VN" sz="5400" b="1">
                <a:solidFill>
                  <a:schemeClr val="bg1"/>
                </a:solidFill>
                <a:latin typeface="Times New Roman" pitchFamily="18" charset="0"/>
                <a:cs typeface="Times New Roman" pitchFamily="18" charset="0"/>
              </a:rPr>
              <a:t>lên trong Chúa nào anh em mừng vui lên mừng vui trong Thiên Chúa ta. Vui lên trong Chúa nào anh em mừng vui lên vì Chúa đã gần </a:t>
            </a:r>
            <a:r>
              <a:rPr lang="vi-VN" sz="5400" b="1">
                <a:solidFill>
                  <a:schemeClr val="bg1"/>
                </a:solidFill>
                <a:latin typeface="Times New Roman" pitchFamily="18" charset="0"/>
                <a:cs typeface="Times New Roman" pitchFamily="18" charset="0"/>
              </a:rPr>
              <a:t>đến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Chúng ta hãy vui mừng vì Chúa sẽ ở với ta. Hãy vui mừng luôn mãi vì Ngài đã gần </a:t>
            </a:r>
            <a:r>
              <a:rPr lang="vi-VN" sz="6600" b="1">
                <a:solidFill>
                  <a:schemeClr val="bg1"/>
                </a:solidFill>
                <a:latin typeface="Times New Roman" pitchFamily="18" charset="0"/>
                <a:cs typeface="Times New Roman" pitchFamily="18" charset="0"/>
              </a:rPr>
              <a:t>đến</a:t>
            </a:r>
            <a:r>
              <a:rPr lang="vi-VN"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Chúa sẽ đến với ta và vinh quang Ngài toả lan. Hãy trở về cùng Chúa và đừng trì hoãn.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Chúng ta hãy vui mừng và hân hoan với lòng biết ơn. Hãy vui mừng trong Chúa vì Ngài đã gần </a:t>
            </a:r>
            <a:r>
              <a:rPr lang="vi-VN" sz="6600" b="1">
                <a:solidFill>
                  <a:schemeClr val="bg1"/>
                </a:solidFill>
                <a:latin typeface="Times New Roman" pitchFamily="18" charset="0"/>
                <a:cs typeface="Times New Roman" pitchFamily="18" charset="0"/>
              </a:rPr>
              <a:t>đến</a:t>
            </a:r>
            <a:r>
              <a:rPr lang="vi-VN"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112</Words>
  <Application>Microsoft Office PowerPoint</Application>
  <PresentationFormat>On-screen Show (16:9)</PresentationFormat>
  <Paragraphs>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VUI LÊN Tiến Linh</vt:lpstr>
      <vt:lpstr>Vui lên trong Chúa nào anh em mừng vui lên mừng vui trong Thiên Chúa ta. Vui lên trong Chúa nào anh em mừng vui lên vì Chúa đã gần đến.</vt:lpstr>
      <vt:lpstr>1. Chúng ta hãy vui mừng vì Chúa sẽ ở với ta. Hãy vui mừng luôn mãi vì Ngài đã gần đến.</vt:lpstr>
      <vt:lpstr>2. Chúa sẽ đến với ta và vinh quang Ngài toả lan. Hãy trở về cùng Chúa và đừng trì hoãn.</vt:lpstr>
      <vt:lpstr>3. Chúng ta hãy vui mừng và hân hoan với lòng biết ơn. Hãy vui mừng trong Chúa vì Ngài đã gần đến.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191</cp:revision>
  <dcterms:created xsi:type="dcterms:W3CDTF">2021-12-01T03:00:51Z</dcterms:created>
  <dcterms:modified xsi:type="dcterms:W3CDTF">2021-12-03T08:26:34Z</dcterms:modified>
</cp:coreProperties>
</file>