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58" r:id="rId3"/>
    <p:sldId id="259" r:id="rId4"/>
    <p:sldId id="257" r:id="rId5"/>
    <p:sldId id="264" r:id="rId6"/>
    <p:sldId id="263" r:id="rId7"/>
    <p:sldId id="267" r:id="rId8"/>
    <p:sldId id="260" r:id="rId9"/>
    <p:sldId id="265" r:id="rId10"/>
    <p:sldId id="268" r:id="rId11"/>
    <p:sldId id="269" r:id="rId12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66"/>
    <a:srgbClr val="003399"/>
    <a:srgbClr val="66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668" autoAdjust="0"/>
  </p:normalViewPr>
  <p:slideViewPr>
    <p:cSldViewPr>
      <p:cViewPr>
        <p:scale>
          <a:sx n="125" d="100"/>
          <a:sy n="125" d="100"/>
        </p:scale>
        <p:origin x="-1224" y="-798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101" d="100"/>
          <a:sy n="101" d="100"/>
        </p:scale>
        <p:origin x="-3528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3E33D8-C237-44BE-BA02-15DBFCCC55F4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0B9B5C-59CD-486A-AE04-5A92781B6D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8858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9CAC26-01DF-46BC-96BD-E38A3BC797EE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51D5CD-5F53-4A0D-AF6F-7E1CBFB325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7402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11249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94252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11209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6067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8554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4204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2250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6719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156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8556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654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499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5003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8652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3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9393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r>
              <a:rPr lang="vi-VN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VÀO CUNG ĐIỆN CHÚA</a:t>
            </a:r>
            <a:br>
              <a:rPr lang="vi-VN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vi-VN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Lm. Văn Chi </a:t>
            </a:r>
            <a:endParaRPr lang="vi-VN" sz="4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7848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47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47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vi-VN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ĐK. Ai là trèo lên, lên là lên núi Thánh của Chúa vinh quang. Ai là ai xứng đáng tiến bước vào cung điện cao sang.</a:t>
            </a:r>
            <a:endParaRPr lang="en-US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5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1. Những người nào có lòng ngay chính và chẳng noi theo đường gian trá. Suốt cuộc đời chẳng lời điêu ngoa và sạch trong chẳng vết bợn nhơ.</a:t>
            </a:r>
            <a:endParaRPr lang="en-US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5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2. Những người nào ước tìm gặp Chúa lòng hằng mơ theo đường chân chính. Chúa chính là chính là Gia-cóp Ngài hằng luôn cứu giúp người </a:t>
            </a:r>
            <a:r>
              <a:rPr lang="vi-VN" sz="5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luôn</a:t>
            </a:r>
            <a:r>
              <a:rPr lang="vi-VN" sz="54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vi-VN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r>
              <a:rPr lang="vi-VN" sz="5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3. Những người nào có lòng trong trắng và hồn không vương điều tì ố. Sống tin cậy Chúa đầy khoan dung Ngài hằng thương hộ giúp đời luôn.</a:t>
            </a:r>
            <a:endParaRPr lang="en-US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vi-VN" sz="5400" b="1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vi-VN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1157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en-US" sz="66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1109</TotalTime>
  <Words>132</Words>
  <Application>Microsoft Office PowerPoint</Application>
  <PresentationFormat>On-screen Show (16:9)</PresentationFormat>
  <Paragraphs>8</Paragraphs>
  <Slides>11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VÀO CUNG ĐIỆN CHÚA Lm. Văn Chi </vt:lpstr>
      <vt:lpstr>ĐK. Ai là trèo lên, lên là lên núi Thánh của Chúa vinh quang. Ai là ai xứng đáng tiến bước vào cung điện cao sang.</vt:lpstr>
      <vt:lpstr>1. Những người nào có lòng ngay chính và chẳng noi theo đường gian trá. Suốt cuộc đời chẳng lời điêu ngoa và sạch trong chẳng vết bợn nhơ.</vt:lpstr>
      <vt:lpstr>2. Những người nào ước tìm gặp Chúa lòng hằng mơ theo đường chân chính. Chúa chính là chính là Gia-cóp Ngài hằng luôn cứu giúp người luôn.</vt:lpstr>
      <vt:lpstr>3. Những người nào có lòng trong trắng và hồn không vương điều tì ố. Sống tin cậy Chúa đầy khoan dung Ngài hằng thương hộ giúp đời luôn.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NHƯ ĐẤT CHỜ MƯA Thanh Lâm</dc:title>
  <dc:creator>Hung Nam</dc:creator>
  <cp:lastModifiedBy>Hung Nam</cp:lastModifiedBy>
  <cp:revision>323</cp:revision>
  <dcterms:created xsi:type="dcterms:W3CDTF">2021-12-01T03:00:51Z</dcterms:created>
  <dcterms:modified xsi:type="dcterms:W3CDTF">2021-12-09T22:26:54Z</dcterms:modified>
</cp:coreProperties>
</file>