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59" r:id="rId4"/>
    <p:sldId id="257" r:id="rId5"/>
    <p:sldId id="264" r:id="rId6"/>
    <p:sldId id="263" r:id="rId7"/>
    <p:sldId id="267" r:id="rId8"/>
    <p:sldId id="260" r:id="rId9"/>
    <p:sldId id="265" r:id="rId10"/>
    <p:sldId id="268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VÀO CUNG ĐIỆN</a:t>
            </a:r>
            <a:b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Nguyên Kha</a:t>
            </a: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Vào cung điện Chúa Trời, tâm hồn con reo vui. Vào cung điện Thiên Chúa. Niềm vui tuổi thanh xuân.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Chúa đã ban niềm vui niềm vui ơn cứu độ. Chúa đã giải thoát con khỏi tay quân </a:t>
            </a: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thù</a:t>
            </a:r>
            <a: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Chúng con dâng bài ca bài ca trong thánh đài, để cảm tạ tôn vinh tình Chúa muôn </a:t>
            </a: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đời</a:t>
            </a:r>
            <a: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Chúng con dâng niềm tin, niềm tin yêu Chúa Trời. Dâng lễ vật kính tôn Thượng Đế uy quyền.</a:t>
            </a:r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1219</TotalTime>
  <Words>102</Words>
  <Application>Microsoft Office PowerPoint</Application>
  <PresentationFormat>On-screen Show (16:9)</PresentationFormat>
  <Paragraphs>8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VÀO CUNG ĐIỆN Nguyên Kha</vt:lpstr>
      <vt:lpstr>ĐK. Vào cung điện Chúa Trời, tâm hồn con reo vui. Vào cung điện Thiên Chúa. Niềm vui tuổi thanh xuân.</vt:lpstr>
      <vt:lpstr>1. Chúa đã ban niềm vui niềm vui ơn cứu độ. Chúa đã giải thoát con khỏi tay quân thù.</vt:lpstr>
      <vt:lpstr>2. Chúng con dâng bài ca bài ca trong thánh đài, để cảm tạ tôn vinh tình Chúa muôn đời.</vt:lpstr>
      <vt:lpstr>3. Chúng con dâng niềm tin, niềm tin yêu Chúa Trời. Dâng lễ vật kính tôn Thượng Đế uy quyền.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368</cp:revision>
  <dcterms:created xsi:type="dcterms:W3CDTF">2021-12-01T03:00:51Z</dcterms:created>
  <dcterms:modified xsi:type="dcterms:W3CDTF">2021-12-10T00:16:50Z</dcterms:modified>
</cp:coreProperties>
</file>