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VÀO LÚC KHÔNG BIẾT</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Cao Huy Hoàng </a:t>
            </a: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Vào lúc không biết vào giờ không ngờ thì Chúa sẽ đến gọi ta. Ngày sáng hay tối còn trẻ hay già Người đến lúc ta không ngờ.</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Vì như người chủ đi phương xa để cửa để nhà lại cho tôi tớ dặn dò hãy lo đợi chờ bước chân về qua bất ngờ, thì cho dù ngày sáng khắp lối hay tối khung trời thì Người vẫn tới nầy bạn hãy lo đợi chờ có khi Người về trong mơ.</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Này sao bạn ngủ giấc tiếp giấc sau chén say đời, kìa Người đang tới này bạn hãy lo đợi chờ bước chân Người qua bất ngờ, còn mơ màng hạnh phúc thấp thoáng trong thú vui đời thì khi Chúa tới, này bạn tính sao vì Người bước qua một lần mà thôi.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3. Cuộc lữ hành tìm chốn đất đứng trong cõi muôn đời cần chi toan tính lọc lừa dối gian cũng thừa cố sao về nơi nước trời, thì xin bạn đừng giấc tiếp giấc tỉnh giấc mong chờ tình cờ Chúa tới mời bạn chốn thiêng nhiệm mầu có muôn lời ca dâng cao.</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212</Words>
  <Application>Microsoft Office PowerPoint</Application>
  <PresentationFormat>On-screen Show (16:9)</PresentationFormat>
  <Paragraphs>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VÀO LÚC KHÔNG BIẾT Cao Huy Hoàng </vt:lpstr>
      <vt:lpstr>ĐK. Vào lúc không biết vào giờ không ngờ thì Chúa sẽ đến gọi ta. Ngày sáng hay tối còn trẻ hay già Người đến lúc ta không ngờ.</vt:lpstr>
      <vt:lpstr>1. Vì như người chủ đi phương xa để cửa để nhà lại cho tôi tớ dặn dò hãy lo đợi chờ bước chân về qua bất ngờ, thì cho dù ngày sáng khắp lối hay tối khung trời thì Người vẫn tới nầy bạn hãy lo đợi chờ có khi Người về trong mơ.</vt:lpstr>
      <vt:lpstr>2. Này sao bạn ngủ giấc tiếp giấc sau chén say đời, kìa Người đang tới này bạn hãy lo đợi chờ bước chân Người qua bất ngờ, còn mơ màng hạnh phúc thấp thoáng trong thú vui đời thì khi Chúa tới, này bạn tính sao vì Người bước qua một lần mà thôi.</vt:lpstr>
      <vt:lpstr>3. Cuộc lữ hành tìm chốn đất đứng trong cõi muôn đời cần chi toan tính lọc lừa dối gian cũng thừa cố sao về nơi nước trời, thì xin bạn đừng giấc tiếp giấc tỉnh giấc mong chờ tình cờ Chúa tới mời bạn chốn thiêng nhiệm mầu có muôn lời ca dâng cao.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62</cp:revision>
  <dcterms:created xsi:type="dcterms:W3CDTF">2021-11-30T02:00:37Z</dcterms:created>
  <dcterms:modified xsi:type="dcterms:W3CDTF">2021-11-30T04:28:05Z</dcterms:modified>
</cp:coreProperties>
</file>