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VÀO MỘT </a:t>
            </a:r>
            <a:r>
              <a:rPr lang="vi-VN" b="1">
                <a:solidFill>
                  <a:schemeClr val="bg1"/>
                </a:solidFill>
                <a:latin typeface="Times New Roman" pitchFamily="18" charset="0"/>
                <a:cs typeface="Times New Roman" pitchFamily="18" charset="0"/>
              </a:rPr>
              <a:t>ĐÊM </a:t>
            </a:r>
            <a:r>
              <a:rPr lang="vi-VN" b="1" smtClean="0">
                <a:solidFill>
                  <a:schemeClr val="bg1"/>
                </a:solidFill>
                <a:latin typeface="Times New Roman" pitchFamily="18" charset="0"/>
                <a:cs typeface="Times New Roman" pitchFamily="18" charset="0"/>
              </a:rPr>
              <a:t>ĐÔNG</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Lan </a:t>
            </a:r>
            <a:r>
              <a:rPr lang="vi-VN" b="1">
                <a:solidFill>
                  <a:schemeClr val="bg1"/>
                </a:solidFill>
                <a:latin typeface="Times New Roman" pitchFamily="18" charset="0"/>
                <a:cs typeface="Times New Roman" pitchFamily="18" charset="0"/>
              </a:rPr>
              <a:t>Thanh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Vào một đêm đông. Gió rét lạnh lùng. Ngôi Hai xuống thế. Ai biết chăng ai. Yêu không bến bờ. Ai kia hững hờ. Con thành tâm đến với chút tình mến yêu.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Giữa trong đêm khuya tinh tú trên cao chập chờn. Chúa Con sinh ra, thiên thần loan tin khắp chốn. Đến hang Bê-lem chiêm ngắm Ngôi Hai vào đời. Đó chính là Ngài từ lâu toàn dân trông mong.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Chúa yêu thương con khi núi non chưa hiện hình. Chúa yêu thương con, trong trời trăng sao lấp lánh. Chúa nâng con lên âu yếm ôm con vào lòng. Chúa dắt con về trời cao niềm vui vô song.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Ước mơ riêng con nơi Chúa Giê-su Hài Đồng. Sống luôn trong con cho đời con vơi cay đắng. Dẫu khi cô đơn hay lúc nhân gian đọạ đày. Chúa vẫn bên lòng hồn con được luôn an vui.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3480</TotalTime>
  <Words>188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VÀO MỘT ĐÊM ĐÔNG  Lan Thanh</vt:lpstr>
      <vt:lpstr>ĐK. Vào một đêm đông. Gió rét lạnh lùng. Ngôi Hai xuống thế. Ai biết chăng ai. Yêu không bến bờ. Ai kia hững hờ. Con thành tâm đến với chút tình mến yêu.</vt:lpstr>
      <vt:lpstr>1. Giữa trong đêm khuya tinh tú trên cao chập chờn. Chúa Con sinh ra, thiên thần loan tin khắp chốn. Đến hang Bê-lem chiêm ngắm Ngôi Hai vào đời. Đó chính là Ngài từ lâu toàn dân trông mong.</vt:lpstr>
      <vt:lpstr>2. Chúa yêu thương con khi núi non chưa hiện hình. Chúa yêu thương con, trong trời trăng sao lấp lánh. Chúa nâng con lên âu yếm ôm con vào lòng. Chúa dắt con về trời cao niềm vui vô song.</vt:lpstr>
      <vt:lpstr>3. Ước mơ riêng con nơi Chúa Giê-su Hài Đồng. Sống luôn trong con cho đời con vơi cay đắng. Dẫu khi cô đơn hay lúc nhân gian đọạ đày. Chúa vẫn bên lòng hồn con được luôn an vui.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1328</cp:revision>
  <dcterms:created xsi:type="dcterms:W3CDTF">2021-12-01T03:00:51Z</dcterms:created>
  <dcterms:modified xsi:type="dcterms:W3CDTF">2021-12-20T11:54:29Z</dcterms:modified>
</cp:coreProperties>
</file>