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VÀO NHÀ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Minh Tâm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sz="5400" b="1">
                <a:solidFill>
                  <a:schemeClr val="bg1"/>
                </a:solidFill>
                <a:latin typeface="Times New Roman" pitchFamily="18" charset="0"/>
                <a:cs typeface="Times New Roman" pitchFamily="18" charset="0"/>
              </a:rPr>
              <a:t>ĐK. (Hân hoan bước vào nhà Chúa). Hân hoan bước vào nhà Chúa. Một niềm tin son sắt không ngơi, tình thân thương hiệp nhất muôn lòng với bao hy vọng,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(với bao hy vọng). (Này đây cung điện nhà Chúa). Này đây cung điện nhà Chúa, vang lên bao tiếng ca lời mừng, tôn vinh Thiên Chúa Vua cửu trùng, đầy vinh quang chan chứa </a:t>
            </a:r>
            <a:r>
              <a:rPr lang="vi-VN" sz="4800" b="1">
                <a:solidFill>
                  <a:schemeClr val="bg1"/>
                </a:solidFill>
                <a:latin typeface="Times New Roman" pitchFamily="18" charset="0"/>
                <a:cs typeface="Times New Roman" pitchFamily="18" charset="0"/>
              </a:rPr>
              <a:t>tình </a:t>
            </a:r>
            <a:r>
              <a:rPr lang="vi-VN" sz="4800" b="1" smtClean="0">
                <a:solidFill>
                  <a:schemeClr val="bg1"/>
                </a:solidFill>
                <a:latin typeface="Times New Roman" pitchFamily="18" charset="0"/>
                <a:cs typeface="Times New Roman" pitchFamily="18" charset="0"/>
              </a:rPr>
              <a:t>thương</a:t>
            </a:r>
            <a:r>
              <a:rPr lang="en-US" sz="4800" b="1">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a:solidFill>
                  <a:schemeClr val="bg1"/>
                </a:solidFill>
                <a:latin typeface="Times New Roman" pitchFamily="18" charset="0"/>
                <a:cs typeface="Times New Roman" pitchFamily="18" charset="0"/>
              </a:rPr>
              <a:t>1. Với ước mong kiếm tìm khẩn cầu tháng năm. Luôn cư ngụ nhà Chúa trong suốt cuộc đời, niệm suy ơn lành Ngài ban, nhìn ngắm Chúa thật cao sang, ngự giữa Thánh cung huy hoàng.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Hỡi những ai Chúa chọn chúc tụng Chúa đi. Sống những ngày hoan hỉ mà cảm tạ Ngài. Để ta trở thành lời ca, để ta như là viên đá, đoàtn kết đắp xây một nhà.</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r>
              <a:rPr lang="vi-VN" sz="4800" b="1">
                <a:solidFill>
                  <a:schemeClr val="bg1"/>
                </a:solidFill>
                <a:latin typeface="Times New Roman" pitchFamily="18" charset="0"/>
                <a:cs typeface="Times New Roman" pitchFamily="18" charset="0"/>
              </a:rPr>
              <a:t>3. Nước Chúa đã đến rồi ở giữa chúng ta. Trong tâm hồn ai mến và giữ lời Ngài. Nguyện xin Chúa ở ngày đêm, dựng xây ngôi đền thiêng liêng là chính tấm thân con hèn.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784</TotalTime>
  <Words>215</Words>
  <Application>Microsoft Office PowerPoint</Application>
  <PresentationFormat>On-screen Show (16:9)</PresentationFormat>
  <Paragraphs>7</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VÀO NHÀ CHÚA Minh Tâm</vt:lpstr>
      <vt:lpstr>ĐK. (Hân hoan bước vào nhà Chúa). Hân hoan bước vào nhà Chúa. Một niềm tin son sắt không ngơi, tình thân thương hiệp nhất muôn lòng với bao hy vọng,</vt:lpstr>
      <vt:lpstr>**(với bao hy vọng). (Này đây cung điện nhà Chúa). Này đây cung điện nhà Chúa, vang lên bao tiếng ca lời mừng, tôn vinh Thiên Chúa Vua cửu trùng, đầy vinh quang chan chứa tình thương.</vt:lpstr>
      <vt:lpstr>1. Với ước mong kiếm tìm khẩn cầu tháng năm. Luôn cư ngụ nhà Chúa trong suốt cuộc đời, niệm suy ơn lành Ngài ban, nhìn ngắm Chúa thật cao sang, ngự giữa Thánh cung huy hoàng.</vt:lpstr>
      <vt:lpstr>2. Hỡi những ai Chúa chọn chúc tụng Chúa đi. Sống những ngày hoan hỉ mà cảm tạ Ngài. Để ta trở thành lời ca, để ta như là viên đá, đoàtn kết đắp xây một nhà.</vt:lpstr>
      <vt:lpstr>3. Nước Chúa đã đến rồi ở giữa chúng ta. Trong tâm hồn ai mến và giữ lời Ngài. Nguyện xin Chúa ở ngày đêm, dựng xây ngôi đền thiêng liêng là chính tấm thân con hèn.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223</cp:revision>
  <dcterms:created xsi:type="dcterms:W3CDTF">2021-12-01T03:00:51Z</dcterms:created>
  <dcterms:modified xsi:type="dcterms:W3CDTF">2021-12-05T11:20:19Z</dcterms:modified>
</cp:coreProperties>
</file>